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34"/>
  </p:notesMasterIdLst>
  <p:sldIdLst>
    <p:sldId id="257" r:id="rId2"/>
    <p:sldId id="258" r:id="rId3"/>
    <p:sldId id="259" r:id="rId4"/>
    <p:sldId id="338" r:id="rId5"/>
    <p:sldId id="264" r:id="rId6"/>
    <p:sldId id="297" r:id="rId7"/>
    <p:sldId id="298" r:id="rId8"/>
    <p:sldId id="284" r:id="rId9"/>
    <p:sldId id="337" r:id="rId10"/>
    <p:sldId id="278" r:id="rId11"/>
    <p:sldId id="291" r:id="rId12"/>
    <p:sldId id="292" r:id="rId13"/>
    <p:sldId id="306" r:id="rId14"/>
    <p:sldId id="336" r:id="rId15"/>
    <p:sldId id="283" r:id="rId16"/>
    <p:sldId id="333" r:id="rId17"/>
    <p:sldId id="281" r:id="rId18"/>
    <p:sldId id="327" r:id="rId19"/>
    <p:sldId id="300" r:id="rId20"/>
    <p:sldId id="331" r:id="rId21"/>
    <p:sldId id="332" r:id="rId22"/>
    <p:sldId id="307" r:id="rId23"/>
    <p:sldId id="302" r:id="rId24"/>
    <p:sldId id="301" r:id="rId25"/>
    <p:sldId id="324" r:id="rId26"/>
    <p:sldId id="339" r:id="rId27"/>
    <p:sldId id="313" r:id="rId28"/>
    <p:sldId id="328" r:id="rId29"/>
    <p:sldId id="312" r:id="rId30"/>
    <p:sldId id="334" r:id="rId31"/>
    <p:sldId id="266" r:id="rId32"/>
    <p:sldId id="33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04" autoAdjust="0"/>
    <p:restoredTop sz="71141" autoAdjust="0"/>
  </p:normalViewPr>
  <p:slideViewPr>
    <p:cSldViewPr snapToGrid="0">
      <p:cViewPr varScale="1">
        <p:scale>
          <a:sx n="65" d="100"/>
          <a:sy n="65" d="100"/>
        </p:scale>
        <p:origin x="1170" y="60"/>
      </p:cViewPr>
      <p:guideLst/>
    </p:cSldViewPr>
  </p:slideViewPr>
  <p:outlineViewPr>
    <p:cViewPr>
      <p:scale>
        <a:sx n="33" d="100"/>
        <a:sy n="33" d="100"/>
      </p:scale>
      <p:origin x="0" y="-182578"/>
    </p:cViewPr>
    <p:sldLst>
      <p:sld r:id="rId1"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982DA7-ED85-49D7-A9C1-6153E03A1CFD}"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GB"/>
        </a:p>
      </dgm:t>
    </dgm:pt>
    <dgm:pt modelId="{B8A9087D-EABF-43BD-B2FF-4C7191BB6378}">
      <dgm:prSet custT="1"/>
      <dgm:spPr/>
      <dgm:t>
        <a:bodyPr/>
        <a:lstStyle/>
        <a:p>
          <a:r>
            <a:rPr lang="en-US" sz="800" b="1">
              <a:solidFill>
                <a:schemeClr val="tx1"/>
              </a:solidFill>
            </a:rPr>
            <a:t>Archaic Period 760-480 BC</a:t>
          </a:r>
          <a:endParaRPr lang="en-GB" sz="800" b="1">
            <a:solidFill>
              <a:schemeClr val="tx1"/>
            </a:solidFill>
          </a:endParaRPr>
        </a:p>
      </dgm:t>
    </dgm:pt>
    <dgm:pt modelId="{CA29F95A-34A1-46C3-95BA-49AC053241EA}" type="parTrans" cxnId="{62EDE753-5B52-4039-8FA4-B1A86FEABEA4}">
      <dgm:prSet/>
      <dgm:spPr/>
      <dgm:t>
        <a:bodyPr/>
        <a:lstStyle/>
        <a:p>
          <a:endParaRPr lang="en-GB"/>
        </a:p>
      </dgm:t>
    </dgm:pt>
    <dgm:pt modelId="{39852FF0-A09B-49DE-BC17-E4F18D6478B0}" type="sibTrans" cxnId="{62EDE753-5B52-4039-8FA4-B1A86FEABEA4}">
      <dgm:prSet/>
      <dgm:spPr/>
      <dgm:t>
        <a:bodyPr/>
        <a:lstStyle/>
        <a:p>
          <a:endParaRPr lang="en-GB"/>
        </a:p>
      </dgm:t>
    </dgm:pt>
    <dgm:pt modelId="{3896D6A6-1711-405E-B035-18444A234F33}">
      <dgm:prSet custT="1"/>
      <dgm:spPr/>
      <dgm:t>
        <a:bodyPr/>
        <a:lstStyle/>
        <a:p>
          <a:r>
            <a:rPr lang="en-US" sz="800" b="1" dirty="0">
              <a:solidFill>
                <a:schemeClr val="tx1"/>
              </a:solidFill>
            </a:rPr>
            <a:t>Classical Period 480-322 BC</a:t>
          </a:r>
          <a:endParaRPr lang="en-GB" sz="800" b="1" dirty="0">
            <a:solidFill>
              <a:schemeClr val="tx1"/>
            </a:solidFill>
          </a:endParaRPr>
        </a:p>
      </dgm:t>
    </dgm:pt>
    <dgm:pt modelId="{AFDCB794-FFE8-4F0D-A421-454AB4BCBC67}" type="parTrans" cxnId="{408CD8EB-5D4B-493A-AB69-E6EFE1CA8988}">
      <dgm:prSet/>
      <dgm:spPr/>
      <dgm:t>
        <a:bodyPr/>
        <a:lstStyle/>
        <a:p>
          <a:endParaRPr lang="en-GB"/>
        </a:p>
      </dgm:t>
    </dgm:pt>
    <dgm:pt modelId="{2101AEE0-123C-4486-89EE-E3CC2C1E494E}" type="sibTrans" cxnId="{408CD8EB-5D4B-493A-AB69-E6EFE1CA8988}">
      <dgm:prSet/>
      <dgm:spPr/>
      <dgm:t>
        <a:bodyPr/>
        <a:lstStyle/>
        <a:p>
          <a:endParaRPr lang="en-GB"/>
        </a:p>
      </dgm:t>
    </dgm:pt>
    <dgm:pt modelId="{4FC0DF24-53A3-4111-88E6-C1E2E577997D}">
      <dgm:prSet custT="1"/>
      <dgm:spPr/>
      <dgm:t>
        <a:bodyPr/>
        <a:lstStyle/>
        <a:p>
          <a:r>
            <a:rPr lang="en-US" sz="800" b="1" dirty="0">
              <a:solidFill>
                <a:schemeClr val="tx1"/>
              </a:solidFill>
            </a:rPr>
            <a:t>447-432 Parthenon built</a:t>
          </a:r>
          <a:endParaRPr lang="en-GB" sz="800" b="1" dirty="0">
            <a:solidFill>
              <a:schemeClr val="tx1"/>
            </a:solidFill>
          </a:endParaRPr>
        </a:p>
      </dgm:t>
    </dgm:pt>
    <dgm:pt modelId="{4BE611D1-8D2C-49C2-8933-38D8ACA3D038}" type="parTrans" cxnId="{968B1F1C-3963-4FA0-BF5C-E4CEE85770CC}">
      <dgm:prSet/>
      <dgm:spPr/>
      <dgm:t>
        <a:bodyPr/>
        <a:lstStyle/>
        <a:p>
          <a:endParaRPr lang="en-GB" sz="800" b="1">
            <a:solidFill>
              <a:schemeClr val="tx1"/>
            </a:solidFill>
          </a:endParaRPr>
        </a:p>
      </dgm:t>
    </dgm:pt>
    <dgm:pt modelId="{5ED67259-A1C9-41E7-BC2C-B26D097DC60A}" type="sibTrans" cxnId="{968B1F1C-3963-4FA0-BF5C-E4CEE85770CC}">
      <dgm:prSet/>
      <dgm:spPr/>
      <dgm:t>
        <a:bodyPr/>
        <a:lstStyle/>
        <a:p>
          <a:endParaRPr lang="en-GB"/>
        </a:p>
      </dgm:t>
    </dgm:pt>
    <dgm:pt modelId="{AF5CB29B-E8A8-4144-B43D-3403025CFB36}">
      <dgm:prSet custT="1"/>
      <dgm:spPr/>
      <dgm:t>
        <a:bodyPr/>
        <a:lstStyle/>
        <a:p>
          <a:r>
            <a:rPr lang="en-US" sz="800" b="1" dirty="0">
              <a:solidFill>
                <a:schemeClr val="tx1"/>
              </a:solidFill>
            </a:rPr>
            <a:t>438 Athena dedicated</a:t>
          </a:r>
          <a:endParaRPr lang="en-GB" sz="800" b="1" dirty="0">
            <a:solidFill>
              <a:schemeClr val="tx1"/>
            </a:solidFill>
          </a:endParaRPr>
        </a:p>
      </dgm:t>
    </dgm:pt>
    <dgm:pt modelId="{FCF0794E-75C9-4C98-A43C-C6D0889420F8}" type="parTrans" cxnId="{08AA973F-0CC2-4EA6-B48D-C1C3F2B39628}">
      <dgm:prSet/>
      <dgm:spPr/>
      <dgm:t>
        <a:bodyPr/>
        <a:lstStyle/>
        <a:p>
          <a:endParaRPr lang="en-GB" sz="800" b="1">
            <a:solidFill>
              <a:schemeClr val="tx1"/>
            </a:solidFill>
          </a:endParaRPr>
        </a:p>
      </dgm:t>
    </dgm:pt>
    <dgm:pt modelId="{419299B5-F9B7-42FD-A700-0A236EA78989}" type="sibTrans" cxnId="{08AA973F-0CC2-4EA6-B48D-C1C3F2B39628}">
      <dgm:prSet/>
      <dgm:spPr/>
      <dgm:t>
        <a:bodyPr/>
        <a:lstStyle/>
        <a:p>
          <a:endParaRPr lang="en-GB"/>
        </a:p>
      </dgm:t>
    </dgm:pt>
    <dgm:pt modelId="{6616F4C6-DD6F-484C-B8E4-93B20B33D08D}">
      <dgm:prSet custT="1"/>
      <dgm:spPr/>
      <dgm:t>
        <a:bodyPr/>
        <a:lstStyle/>
        <a:p>
          <a:r>
            <a:rPr lang="en-US" sz="800" b="1">
              <a:solidFill>
                <a:schemeClr val="tx1"/>
              </a:solidFill>
            </a:rPr>
            <a:t>426 Earthquake</a:t>
          </a:r>
          <a:endParaRPr lang="en-GB" sz="800" b="1">
            <a:solidFill>
              <a:schemeClr val="tx1"/>
            </a:solidFill>
          </a:endParaRPr>
        </a:p>
      </dgm:t>
    </dgm:pt>
    <dgm:pt modelId="{8682CCF2-8AC8-4C3E-8FA9-1EDCC16351A9}" type="parTrans" cxnId="{DFEFAD3A-4151-4ADF-B5AA-23797ACCF81F}">
      <dgm:prSet/>
      <dgm:spPr/>
      <dgm:t>
        <a:bodyPr/>
        <a:lstStyle/>
        <a:p>
          <a:endParaRPr lang="en-GB" sz="800" b="1">
            <a:solidFill>
              <a:schemeClr val="tx1"/>
            </a:solidFill>
          </a:endParaRPr>
        </a:p>
      </dgm:t>
    </dgm:pt>
    <dgm:pt modelId="{CEBB95F7-BF06-4D9E-8ED6-7AF67291F2CA}" type="sibTrans" cxnId="{DFEFAD3A-4151-4ADF-B5AA-23797ACCF81F}">
      <dgm:prSet/>
      <dgm:spPr/>
      <dgm:t>
        <a:bodyPr/>
        <a:lstStyle/>
        <a:p>
          <a:endParaRPr lang="en-GB"/>
        </a:p>
      </dgm:t>
    </dgm:pt>
    <dgm:pt modelId="{ED75E764-353D-41F9-8277-2ADEC3518A8B}">
      <dgm:prSet custT="1"/>
      <dgm:spPr/>
      <dgm:t>
        <a:bodyPr/>
        <a:lstStyle/>
        <a:p>
          <a:r>
            <a:rPr lang="en-US" sz="800" b="1">
              <a:solidFill>
                <a:schemeClr val="tx1"/>
              </a:solidFill>
            </a:rPr>
            <a:t>404 Spartans stationed on Acropolis</a:t>
          </a:r>
          <a:endParaRPr lang="en-GB" sz="800" b="1">
            <a:solidFill>
              <a:schemeClr val="tx1"/>
            </a:solidFill>
          </a:endParaRPr>
        </a:p>
      </dgm:t>
    </dgm:pt>
    <dgm:pt modelId="{5DD60DA5-5D09-4D05-9BAD-E4FE050BD0BF}" type="parTrans" cxnId="{97CAD743-9EAA-4E41-9F6A-79C165C0A404}">
      <dgm:prSet/>
      <dgm:spPr/>
      <dgm:t>
        <a:bodyPr/>
        <a:lstStyle/>
        <a:p>
          <a:endParaRPr lang="en-GB" sz="800" b="1">
            <a:solidFill>
              <a:schemeClr val="tx1"/>
            </a:solidFill>
          </a:endParaRPr>
        </a:p>
      </dgm:t>
    </dgm:pt>
    <dgm:pt modelId="{ECE912D0-7E56-4A6B-8447-2407E5D45224}" type="sibTrans" cxnId="{97CAD743-9EAA-4E41-9F6A-79C165C0A404}">
      <dgm:prSet/>
      <dgm:spPr/>
      <dgm:t>
        <a:bodyPr/>
        <a:lstStyle/>
        <a:p>
          <a:endParaRPr lang="en-GB"/>
        </a:p>
      </dgm:t>
    </dgm:pt>
    <dgm:pt modelId="{A579FD50-36D5-43CE-8D45-A4ABF4E5F778}">
      <dgm:prSet custT="1"/>
      <dgm:spPr/>
      <dgm:t>
        <a:bodyPr/>
        <a:lstStyle/>
        <a:p>
          <a:r>
            <a:rPr lang="en-US" sz="800" b="1" dirty="0">
              <a:solidFill>
                <a:schemeClr val="tx1"/>
              </a:solidFill>
            </a:rPr>
            <a:t>480/79 Persian sack of Acropolis</a:t>
          </a:r>
          <a:endParaRPr lang="en-GB" sz="800" b="1" dirty="0">
            <a:solidFill>
              <a:schemeClr val="tx1"/>
            </a:solidFill>
          </a:endParaRPr>
        </a:p>
      </dgm:t>
    </dgm:pt>
    <dgm:pt modelId="{014D8748-ACB0-4E10-88D8-0F04A32531C6}" type="parTrans" cxnId="{B56983F9-730E-4E62-B0F8-E4A8D45A1468}">
      <dgm:prSet/>
      <dgm:spPr/>
      <dgm:t>
        <a:bodyPr/>
        <a:lstStyle/>
        <a:p>
          <a:endParaRPr lang="en-GB" sz="800" b="1">
            <a:solidFill>
              <a:schemeClr val="tx1"/>
            </a:solidFill>
          </a:endParaRPr>
        </a:p>
      </dgm:t>
    </dgm:pt>
    <dgm:pt modelId="{36C5DCFD-4D97-44C4-BB4E-BF66A0714C6B}" type="sibTrans" cxnId="{B56983F9-730E-4E62-B0F8-E4A8D45A1468}">
      <dgm:prSet/>
      <dgm:spPr/>
      <dgm:t>
        <a:bodyPr/>
        <a:lstStyle/>
        <a:p>
          <a:endParaRPr lang="en-GB"/>
        </a:p>
      </dgm:t>
    </dgm:pt>
    <dgm:pt modelId="{66A14B7A-D094-4396-AFDB-653DABAC8FC9}">
      <dgm:prSet custT="1"/>
      <dgm:spPr/>
      <dgm:t>
        <a:bodyPr/>
        <a:lstStyle/>
        <a:p>
          <a:r>
            <a:rPr lang="en-US" sz="800" b="1" dirty="0">
              <a:solidFill>
                <a:schemeClr val="tx1"/>
              </a:solidFill>
            </a:rPr>
            <a:t>565-560 Third temple of Athena </a:t>
          </a:r>
          <a:r>
            <a:rPr lang="en-US" sz="800" b="1" dirty="0" err="1">
              <a:solidFill>
                <a:schemeClr val="tx1"/>
              </a:solidFill>
            </a:rPr>
            <a:t>Polias</a:t>
          </a:r>
          <a:endParaRPr lang="en-GB" sz="800" b="1" dirty="0">
            <a:solidFill>
              <a:schemeClr val="tx1"/>
            </a:solidFill>
          </a:endParaRPr>
        </a:p>
      </dgm:t>
    </dgm:pt>
    <dgm:pt modelId="{937B1D97-D889-4296-84BD-225F19AC18C6}" type="parTrans" cxnId="{DBC13CD4-389A-4976-AC60-444B0920F5F5}">
      <dgm:prSet/>
      <dgm:spPr/>
      <dgm:t>
        <a:bodyPr/>
        <a:lstStyle/>
        <a:p>
          <a:endParaRPr lang="en-GB" sz="800" b="1">
            <a:solidFill>
              <a:schemeClr val="tx1"/>
            </a:solidFill>
          </a:endParaRPr>
        </a:p>
      </dgm:t>
    </dgm:pt>
    <dgm:pt modelId="{C69FCCDE-0889-432D-8A76-98A9ACB3660C}" type="sibTrans" cxnId="{DBC13CD4-389A-4976-AC60-444B0920F5F5}">
      <dgm:prSet/>
      <dgm:spPr/>
      <dgm:t>
        <a:bodyPr/>
        <a:lstStyle/>
        <a:p>
          <a:endParaRPr lang="en-GB"/>
        </a:p>
      </dgm:t>
    </dgm:pt>
    <dgm:pt modelId="{6404A87A-6293-4AC5-8EF4-3AE2DC6D2561}">
      <dgm:prSet custT="1"/>
      <dgm:spPr/>
      <dgm:t>
        <a:bodyPr/>
        <a:lstStyle/>
        <a:p>
          <a:r>
            <a:rPr lang="en-US" sz="800" b="1" dirty="0">
              <a:solidFill>
                <a:schemeClr val="tx1"/>
              </a:solidFill>
            </a:rPr>
            <a:t>1834 Acropolis declared archaeological site</a:t>
          </a:r>
          <a:endParaRPr lang="en-GB" sz="800" b="1" dirty="0">
            <a:solidFill>
              <a:schemeClr val="tx1"/>
            </a:solidFill>
          </a:endParaRPr>
        </a:p>
      </dgm:t>
    </dgm:pt>
    <dgm:pt modelId="{BA5C4246-03F3-4299-8DFF-2AF81B199C21}" type="sibTrans" cxnId="{6440DEF6-E83D-40D0-BF41-15E62711E44F}">
      <dgm:prSet/>
      <dgm:spPr/>
      <dgm:t>
        <a:bodyPr/>
        <a:lstStyle/>
        <a:p>
          <a:endParaRPr lang="en-GB"/>
        </a:p>
      </dgm:t>
    </dgm:pt>
    <dgm:pt modelId="{2AF54639-D0B4-48F3-A47D-F4F7AA0EEEEE}" type="parTrans" cxnId="{6440DEF6-E83D-40D0-BF41-15E62711E44F}">
      <dgm:prSet/>
      <dgm:spPr/>
      <dgm:t>
        <a:bodyPr/>
        <a:lstStyle/>
        <a:p>
          <a:endParaRPr lang="en-GB" sz="800" b="1">
            <a:solidFill>
              <a:schemeClr val="tx1"/>
            </a:solidFill>
          </a:endParaRPr>
        </a:p>
      </dgm:t>
    </dgm:pt>
    <dgm:pt modelId="{09DA0651-97F5-4EB9-B825-17B84353CEAB}">
      <dgm:prSet custT="1"/>
      <dgm:spPr/>
      <dgm:t>
        <a:bodyPr/>
        <a:lstStyle/>
        <a:p>
          <a:r>
            <a:rPr lang="en-US" sz="800" b="1" dirty="0" err="1">
              <a:solidFill>
                <a:schemeClr val="tx1"/>
              </a:solidFill>
            </a:rPr>
            <a:t>Hellensitic</a:t>
          </a:r>
          <a:r>
            <a:rPr lang="en-US" sz="800" b="1" dirty="0">
              <a:solidFill>
                <a:schemeClr val="tx1"/>
              </a:solidFill>
            </a:rPr>
            <a:t> Period 322-31 BC</a:t>
          </a:r>
          <a:endParaRPr lang="en-GB" sz="800" b="1" dirty="0">
            <a:solidFill>
              <a:schemeClr val="tx1"/>
            </a:solidFill>
          </a:endParaRPr>
        </a:p>
      </dgm:t>
    </dgm:pt>
    <dgm:pt modelId="{CB9FD920-8709-4D84-88F6-B4AD47E4F221}" type="sibTrans" cxnId="{64AB5783-A3E3-4E4B-8BD7-E9D7CF90EB0F}">
      <dgm:prSet/>
      <dgm:spPr/>
      <dgm:t>
        <a:bodyPr/>
        <a:lstStyle/>
        <a:p>
          <a:endParaRPr lang="en-GB"/>
        </a:p>
      </dgm:t>
    </dgm:pt>
    <dgm:pt modelId="{452A7AC3-E1D5-4424-A88A-AF974F48C53C}" type="parTrans" cxnId="{64AB5783-A3E3-4E4B-8BD7-E9D7CF90EB0F}">
      <dgm:prSet/>
      <dgm:spPr/>
      <dgm:t>
        <a:bodyPr/>
        <a:lstStyle/>
        <a:p>
          <a:endParaRPr lang="en-GB"/>
        </a:p>
      </dgm:t>
    </dgm:pt>
    <dgm:pt modelId="{BF85856A-4ECF-4138-8F51-BC591C10AD9C}">
      <dgm:prSet custT="1"/>
      <dgm:spPr/>
      <dgm:t>
        <a:bodyPr/>
        <a:lstStyle/>
        <a:p>
          <a:r>
            <a:rPr lang="en-US" sz="800" b="1" dirty="0">
              <a:solidFill>
                <a:schemeClr val="tx1"/>
              </a:solidFill>
            </a:rPr>
            <a:t>295 – </a:t>
          </a:r>
          <a:r>
            <a:rPr lang="en-US" sz="800" b="1" dirty="0" err="1">
              <a:solidFill>
                <a:schemeClr val="tx1"/>
              </a:solidFill>
            </a:rPr>
            <a:t>Lakhares</a:t>
          </a:r>
          <a:r>
            <a:rPr lang="en-US" sz="800" b="1" dirty="0">
              <a:solidFill>
                <a:schemeClr val="tx1"/>
              </a:solidFill>
            </a:rPr>
            <a:t> strips Athena of gold</a:t>
          </a:r>
          <a:endParaRPr lang="en-GB" sz="800" b="1" dirty="0">
            <a:solidFill>
              <a:schemeClr val="tx1"/>
            </a:solidFill>
          </a:endParaRPr>
        </a:p>
      </dgm:t>
    </dgm:pt>
    <dgm:pt modelId="{A1C5B585-1945-47EF-A912-AA4014E75EC9}" type="sibTrans" cxnId="{5EA09915-19A5-4EF8-9D49-5D8E91D6EF4D}">
      <dgm:prSet/>
      <dgm:spPr/>
      <dgm:t>
        <a:bodyPr/>
        <a:lstStyle/>
        <a:p>
          <a:endParaRPr lang="en-GB"/>
        </a:p>
      </dgm:t>
    </dgm:pt>
    <dgm:pt modelId="{0D22187D-EB7F-49DF-87DE-CBBC7032C479}" type="parTrans" cxnId="{5EA09915-19A5-4EF8-9D49-5D8E91D6EF4D}">
      <dgm:prSet/>
      <dgm:spPr/>
      <dgm:t>
        <a:bodyPr/>
        <a:lstStyle/>
        <a:p>
          <a:endParaRPr lang="en-GB" sz="800" b="1">
            <a:solidFill>
              <a:schemeClr val="tx1"/>
            </a:solidFill>
          </a:endParaRPr>
        </a:p>
      </dgm:t>
    </dgm:pt>
    <dgm:pt modelId="{9E39DE23-E4FB-4D2B-84BE-6B769DFDF2C9}">
      <dgm:prSet custT="1"/>
      <dgm:spPr/>
      <dgm:t>
        <a:bodyPr/>
        <a:lstStyle/>
        <a:p>
          <a:r>
            <a:rPr lang="en-US" sz="800" b="1" dirty="0">
              <a:solidFill>
                <a:schemeClr val="tx1"/>
              </a:solidFill>
            </a:rPr>
            <a:t>86 Sulla captures acropolis</a:t>
          </a:r>
          <a:endParaRPr lang="en-GB" sz="800" b="1" dirty="0">
            <a:solidFill>
              <a:schemeClr val="tx1"/>
            </a:solidFill>
          </a:endParaRPr>
        </a:p>
      </dgm:t>
    </dgm:pt>
    <dgm:pt modelId="{CAA3CEA4-2024-4F38-A5A3-9EA0138368B4}" type="sibTrans" cxnId="{D09D86D2-1662-40D1-907C-946FFA4D65C8}">
      <dgm:prSet/>
      <dgm:spPr/>
      <dgm:t>
        <a:bodyPr/>
        <a:lstStyle/>
        <a:p>
          <a:endParaRPr lang="en-GB"/>
        </a:p>
      </dgm:t>
    </dgm:pt>
    <dgm:pt modelId="{D501D502-282B-441C-82D6-2BFFC065441C}" type="parTrans" cxnId="{D09D86D2-1662-40D1-907C-946FFA4D65C8}">
      <dgm:prSet/>
      <dgm:spPr/>
      <dgm:t>
        <a:bodyPr/>
        <a:lstStyle/>
        <a:p>
          <a:endParaRPr lang="en-GB" sz="800" b="1">
            <a:solidFill>
              <a:schemeClr val="tx1"/>
            </a:solidFill>
          </a:endParaRPr>
        </a:p>
      </dgm:t>
    </dgm:pt>
    <dgm:pt modelId="{F6CDF50B-68D5-4E1F-B359-E9E6898083C0}">
      <dgm:prSet custT="1"/>
      <dgm:spPr/>
      <dgm:t>
        <a:bodyPr/>
        <a:lstStyle/>
        <a:p>
          <a:r>
            <a:rPr lang="en-US" sz="800" b="1" dirty="0">
              <a:solidFill>
                <a:schemeClr val="tx1"/>
              </a:solidFill>
            </a:rPr>
            <a:t>117-138 AD Portrait of Hadrian in Parthenon</a:t>
          </a:r>
          <a:endParaRPr lang="en-GB" sz="800" b="1" dirty="0">
            <a:solidFill>
              <a:schemeClr val="tx1"/>
            </a:solidFill>
          </a:endParaRPr>
        </a:p>
      </dgm:t>
    </dgm:pt>
    <dgm:pt modelId="{B9973DCA-E758-414B-BBD0-10F8F5B3D306}" type="sibTrans" cxnId="{4C3743A1-1F66-4B44-877C-2817179BE5BE}">
      <dgm:prSet/>
      <dgm:spPr/>
      <dgm:t>
        <a:bodyPr/>
        <a:lstStyle/>
        <a:p>
          <a:endParaRPr lang="en-GB"/>
        </a:p>
      </dgm:t>
    </dgm:pt>
    <dgm:pt modelId="{B11947D6-A107-488D-9A4D-A44B16231940}" type="parTrans" cxnId="{4C3743A1-1F66-4B44-877C-2817179BE5BE}">
      <dgm:prSet/>
      <dgm:spPr/>
      <dgm:t>
        <a:bodyPr/>
        <a:lstStyle/>
        <a:p>
          <a:endParaRPr lang="en-GB" sz="800" b="1">
            <a:solidFill>
              <a:schemeClr val="tx1"/>
            </a:solidFill>
          </a:endParaRPr>
        </a:p>
      </dgm:t>
    </dgm:pt>
    <dgm:pt modelId="{AC8680D1-58C7-4269-96DE-F9721A2FEAB6}">
      <dgm:prSet custT="1"/>
      <dgm:spPr/>
      <dgm:t>
        <a:bodyPr/>
        <a:lstStyle/>
        <a:p>
          <a:r>
            <a:rPr lang="en-US" sz="800" b="1" dirty="0">
              <a:solidFill>
                <a:schemeClr val="tx1"/>
              </a:solidFill>
            </a:rPr>
            <a:t>202 AD Julia </a:t>
          </a:r>
          <a:r>
            <a:rPr lang="en-US" sz="800" b="1" dirty="0" err="1">
              <a:solidFill>
                <a:schemeClr val="tx1"/>
              </a:solidFill>
            </a:rPr>
            <a:t>Domna</a:t>
          </a:r>
          <a:r>
            <a:rPr lang="en-US" sz="800" b="1" dirty="0">
              <a:solidFill>
                <a:schemeClr val="tx1"/>
              </a:solidFill>
            </a:rPr>
            <a:t> portraits in </a:t>
          </a:r>
          <a:r>
            <a:rPr lang="en-US" sz="800" b="1" dirty="0" err="1">
              <a:solidFill>
                <a:schemeClr val="tx1"/>
              </a:solidFill>
            </a:rPr>
            <a:t>Erechtheion</a:t>
          </a:r>
          <a:r>
            <a:rPr lang="en-US" sz="800" b="1" dirty="0">
              <a:solidFill>
                <a:schemeClr val="tx1"/>
              </a:solidFill>
            </a:rPr>
            <a:t> and </a:t>
          </a:r>
          <a:r>
            <a:rPr lang="en-US" sz="800" b="1" dirty="0" err="1">
              <a:solidFill>
                <a:schemeClr val="tx1"/>
              </a:solidFill>
            </a:rPr>
            <a:t>Parhtenon</a:t>
          </a:r>
          <a:endParaRPr lang="en-GB" sz="800" b="1" dirty="0">
            <a:solidFill>
              <a:schemeClr val="tx1"/>
            </a:solidFill>
          </a:endParaRPr>
        </a:p>
      </dgm:t>
    </dgm:pt>
    <dgm:pt modelId="{0F8835E1-5BDD-4532-942E-9825AFD123D0}" type="sibTrans" cxnId="{FCDF486F-40E6-4132-A934-EB65D95C88A5}">
      <dgm:prSet/>
      <dgm:spPr/>
      <dgm:t>
        <a:bodyPr/>
        <a:lstStyle/>
        <a:p>
          <a:endParaRPr lang="en-GB"/>
        </a:p>
      </dgm:t>
    </dgm:pt>
    <dgm:pt modelId="{C327334A-37B7-430B-B5D3-C967B705D44B}" type="parTrans" cxnId="{FCDF486F-40E6-4132-A934-EB65D95C88A5}">
      <dgm:prSet/>
      <dgm:spPr/>
      <dgm:t>
        <a:bodyPr/>
        <a:lstStyle/>
        <a:p>
          <a:endParaRPr lang="en-GB" sz="800" b="1">
            <a:solidFill>
              <a:schemeClr val="tx1"/>
            </a:solidFill>
          </a:endParaRPr>
        </a:p>
      </dgm:t>
    </dgm:pt>
    <dgm:pt modelId="{8CE7C0CA-28FD-4335-B751-6645D82E5827}">
      <dgm:prSet custT="1"/>
      <dgm:spPr/>
      <dgm:t>
        <a:bodyPr/>
        <a:lstStyle/>
        <a:p>
          <a:r>
            <a:rPr lang="en-US" sz="800" b="1" dirty="0">
              <a:solidFill>
                <a:schemeClr val="tx1"/>
              </a:solidFill>
            </a:rPr>
            <a:t>267 AD </a:t>
          </a:r>
          <a:r>
            <a:rPr lang="en-US" sz="800" b="1" dirty="0" err="1">
              <a:solidFill>
                <a:schemeClr val="tx1"/>
              </a:solidFill>
            </a:rPr>
            <a:t>Herulian</a:t>
          </a:r>
          <a:r>
            <a:rPr lang="en-US" sz="800" b="1" dirty="0">
              <a:solidFill>
                <a:schemeClr val="tx1"/>
              </a:solidFill>
            </a:rPr>
            <a:t> sack of Athens, Parthenon burns, Athena  II destroyed</a:t>
          </a:r>
          <a:endParaRPr lang="en-GB" sz="800" b="1" dirty="0">
            <a:solidFill>
              <a:schemeClr val="tx1"/>
            </a:solidFill>
          </a:endParaRPr>
        </a:p>
      </dgm:t>
    </dgm:pt>
    <dgm:pt modelId="{B9FA57C7-4923-4511-92BD-3479286AE344}" type="sibTrans" cxnId="{29E252AA-6FAF-43FB-8498-A4F50A9C1146}">
      <dgm:prSet/>
      <dgm:spPr/>
      <dgm:t>
        <a:bodyPr/>
        <a:lstStyle/>
        <a:p>
          <a:endParaRPr lang="en-GB"/>
        </a:p>
      </dgm:t>
    </dgm:pt>
    <dgm:pt modelId="{EA369848-C6EE-4999-B818-0C7C2DFDD1F0}" type="parTrans" cxnId="{29E252AA-6FAF-43FB-8498-A4F50A9C1146}">
      <dgm:prSet/>
      <dgm:spPr/>
      <dgm:t>
        <a:bodyPr/>
        <a:lstStyle/>
        <a:p>
          <a:endParaRPr lang="en-GB" sz="800" b="1">
            <a:solidFill>
              <a:schemeClr val="tx1"/>
            </a:solidFill>
          </a:endParaRPr>
        </a:p>
      </dgm:t>
    </dgm:pt>
    <dgm:pt modelId="{572A136C-64C4-45CE-83F9-742EDD759146}">
      <dgm:prSet custT="1"/>
      <dgm:spPr/>
      <dgm:t>
        <a:bodyPr/>
        <a:lstStyle/>
        <a:p>
          <a:r>
            <a:rPr lang="en-US" sz="800" b="1" dirty="0">
              <a:solidFill>
                <a:schemeClr val="tx1"/>
              </a:solidFill>
            </a:rPr>
            <a:t>Late Roman Period 330 AD-582/3</a:t>
          </a:r>
          <a:endParaRPr lang="en-GB" sz="800" b="1" dirty="0">
            <a:solidFill>
              <a:schemeClr val="tx1"/>
            </a:solidFill>
          </a:endParaRPr>
        </a:p>
      </dgm:t>
    </dgm:pt>
    <dgm:pt modelId="{8AB1BD27-F99F-4C3D-8EAE-B0E31A49C902}" type="sibTrans" cxnId="{108DC701-B6ED-4AD1-8011-930228649462}">
      <dgm:prSet/>
      <dgm:spPr/>
      <dgm:t>
        <a:bodyPr/>
        <a:lstStyle/>
        <a:p>
          <a:endParaRPr lang="en-GB"/>
        </a:p>
      </dgm:t>
    </dgm:pt>
    <dgm:pt modelId="{AA0FC679-B872-42AA-ABB0-569FFA424BC3}" type="parTrans" cxnId="{108DC701-B6ED-4AD1-8011-930228649462}">
      <dgm:prSet/>
      <dgm:spPr/>
      <dgm:t>
        <a:bodyPr/>
        <a:lstStyle/>
        <a:p>
          <a:endParaRPr lang="en-GB"/>
        </a:p>
      </dgm:t>
    </dgm:pt>
    <dgm:pt modelId="{92782153-2126-4BB8-B10C-21FFAA5E8F39}">
      <dgm:prSet custT="1"/>
      <dgm:spPr/>
      <dgm:t>
        <a:bodyPr/>
        <a:lstStyle/>
        <a:p>
          <a:r>
            <a:rPr lang="en-US" sz="800" b="1" dirty="0">
              <a:solidFill>
                <a:schemeClr val="tx1"/>
              </a:solidFill>
            </a:rPr>
            <a:t>360s Parthenon repaired;</a:t>
          </a:r>
          <a:endParaRPr lang="en-GB" sz="800" b="1" dirty="0">
            <a:solidFill>
              <a:schemeClr val="tx1"/>
            </a:solidFill>
          </a:endParaRPr>
        </a:p>
      </dgm:t>
    </dgm:pt>
    <dgm:pt modelId="{40384874-1860-4D38-B165-0DE869B298AC}" type="sibTrans" cxnId="{9E730F18-0D6B-4539-8E77-AA502D411C4B}">
      <dgm:prSet/>
      <dgm:spPr/>
      <dgm:t>
        <a:bodyPr/>
        <a:lstStyle/>
        <a:p>
          <a:endParaRPr lang="en-GB"/>
        </a:p>
      </dgm:t>
    </dgm:pt>
    <dgm:pt modelId="{4190F4B0-13B6-416B-8455-98630F2FAF97}" type="parTrans" cxnId="{9E730F18-0D6B-4539-8E77-AA502D411C4B}">
      <dgm:prSet/>
      <dgm:spPr/>
      <dgm:t>
        <a:bodyPr/>
        <a:lstStyle/>
        <a:p>
          <a:endParaRPr lang="en-GB" sz="800" b="1">
            <a:solidFill>
              <a:schemeClr val="tx1"/>
            </a:solidFill>
          </a:endParaRPr>
        </a:p>
      </dgm:t>
    </dgm:pt>
    <dgm:pt modelId="{4B6CB742-BEE6-45E4-BBB1-9273F35C38AA}">
      <dgm:prSet custT="1"/>
      <dgm:spPr/>
      <dgm:t>
        <a:bodyPr/>
        <a:lstStyle/>
        <a:p>
          <a:r>
            <a:rPr lang="en-US" sz="800" b="1" dirty="0">
              <a:solidFill>
                <a:schemeClr val="tx1"/>
              </a:solidFill>
            </a:rPr>
            <a:t>450-485 Bronze Athena moved to Constantinople</a:t>
          </a:r>
          <a:endParaRPr lang="en-GB" sz="800" b="1" dirty="0">
            <a:solidFill>
              <a:schemeClr val="tx1"/>
            </a:solidFill>
          </a:endParaRPr>
        </a:p>
      </dgm:t>
    </dgm:pt>
    <dgm:pt modelId="{88B1541D-888E-40C2-94DF-715F5EA27882}" type="sibTrans" cxnId="{D24F74AF-F071-42AB-A871-F4C38F0EF578}">
      <dgm:prSet/>
      <dgm:spPr/>
      <dgm:t>
        <a:bodyPr/>
        <a:lstStyle/>
        <a:p>
          <a:endParaRPr lang="en-GB"/>
        </a:p>
      </dgm:t>
    </dgm:pt>
    <dgm:pt modelId="{53954912-6163-4544-B6C5-64684202ECB3}" type="parTrans" cxnId="{D24F74AF-F071-42AB-A871-F4C38F0EF578}">
      <dgm:prSet/>
      <dgm:spPr/>
      <dgm:t>
        <a:bodyPr/>
        <a:lstStyle/>
        <a:p>
          <a:endParaRPr lang="en-GB" sz="800" b="1">
            <a:solidFill>
              <a:schemeClr val="tx1"/>
            </a:solidFill>
          </a:endParaRPr>
        </a:p>
      </dgm:t>
    </dgm:pt>
    <dgm:pt modelId="{45B0531A-CC41-40D8-9705-3CAF5B282EB2}">
      <dgm:prSet custT="1"/>
      <dgm:spPr/>
      <dgm:t>
        <a:bodyPr/>
        <a:lstStyle/>
        <a:p>
          <a:r>
            <a:rPr lang="en-US" sz="800" b="1" dirty="0">
              <a:solidFill>
                <a:schemeClr val="tx1"/>
              </a:solidFill>
            </a:rPr>
            <a:t>582/3 Destruction of Athens by Slavs</a:t>
          </a:r>
          <a:endParaRPr lang="en-GB" sz="800" b="1" dirty="0">
            <a:solidFill>
              <a:schemeClr val="tx1"/>
            </a:solidFill>
          </a:endParaRPr>
        </a:p>
      </dgm:t>
    </dgm:pt>
    <dgm:pt modelId="{FC0CEDB4-EDFF-486F-BBBD-D5E2E3A8B8E7}" type="sibTrans" cxnId="{FF123CBE-CC37-46CD-8D87-F6E2B49E4142}">
      <dgm:prSet/>
      <dgm:spPr/>
      <dgm:t>
        <a:bodyPr/>
        <a:lstStyle/>
        <a:p>
          <a:endParaRPr lang="en-GB"/>
        </a:p>
      </dgm:t>
    </dgm:pt>
    <dgm:pt modelId="{2344E87D-A690-4F5C-B652-FB9BB1B747C0}" type="parTrans" cxnId="{FF123CBE-CC37-46CD-8D87-F6E2B49E4142}">
      <dgm:prSet/>
      <dgm:spPr/>
      <dgm:t>
        <a:bodyPr/>
        <a:lstStyle/>
        <a:p>
          <a:endParaRPr lang="en-GB" sz="800" b="1">
            <a:solidFill>
              <a:schemeClr val="tx1"/>
            </a:solidFill>
          </a:endParaRPr>
        </a:p>
      </dgm:t>
    </dgm:pt>
    <dgm:pt modelId="{93D783B7-CCFB-450A-8E4D-1F41159072E4}">
      <dgm:prSet custT="1"/>
      <dgm:spPr/>
      <dgm:t>
        <a:bodyPr/>
        <a:lstStyle/>
        <a:p>
          <a:r>
            <a:rPr lang="en-US" sz="800" b="1" dirty="0">
              <a:solidFill>
                <a:schemeClr val="tx1"/>
              </a:solidFill>
            </a:rPr>
            <a:t>High Byzantine Period 582/3-1204 AD</a:t>
          </a:r>
          <a:endParaRPr lang="en-GB" sz="800" b="1" dirty="0">
            <a:solidFill>
              <a:schemeClr val="tx1"/>
            </a:solidFill>
          </a:endParaRPr>
        </a:p>
      </dgm:t>
    </dgm:pt>
    <dgm:pt modelId="{8C3DEE80-5766-4934-BB72-5858D43C27DB}" type="sibTrans" cxnId="{5166EF2A-3126-410C-B408-167D43F1FA02}">
      <dgm:prSet/>
      <dgm:spPr/>
      <dgm:t>
        <a:bodyPr/>
        <a:lstStyle/>
        <a:p>
          <a:endParaRPr lang="en-GB"/>
        </a:p>
      </dgm:t>
    </dgm:pt>
    <dgm:pt modelId="{074D0585-F054-422C-A117-90530E17AE03}" type="parTrans" cxnId="{5166EF2A-3126-410C-B408-167D43F1FA02}">
      <dgm:prSet/>
      <dgm:spPr/>
      <dgm:t>
        <a:bodyPr/>
        <a:lstStyle/>
        <a:p>
          <a:endParaRPr lang="en-GB"/>
        </a:p>
      </dgm:t>
    </dgm:pt>
    <dgm:pt modelId="{C22641FF-EE75-4D87-8DD9-AADA83CC0BF9}">
      <dgm:prSet custT="1"/>
      <dgm:spPr/>
      <dgm:t>
        <a:bodyPr/>
        <a:lstStyle/>
        <a:p>
          <a:r>
            <a:rPr lang="en-US" sz="800" b="1" dirty="0">
              <a:solidFill>
                <a:schemeClr val="tx1"/>
              </a:solidFill>
            </a:rPr>
            <a:t>600 Parthenon converted into Church of “our lady of Athens”</a:t>
          </a:r>
          <a:endParaRPr lang="en-GB" sz="800" b="1" dirty="0">
            <a:solidFill>
              <a:schemeClr val="tx1"/>
            </a:solidFill>
          </a:endParaRPr>
        </a:p>
      </dgm:t>
    </dgm:pt>
    <dgm:pt modelId="{B2BFC176-5111-460F-989B-336D2D9CFC65}" type="sibTrans" cxnId="{17B3C071-4853-4ABE-AC5B-6E0E1F5CAEFE}">
      <dgm:prSet/>
      <dgm:spPr/>
      <dgm:t>
        <a:bodyPr/>
        <a:lstStyle/>
        <a:p>
          <a:endParaRPr lang="en-GB"/>
        </a:p>
      </dgm:t>
    </dgm:pt>
    <dgm:pt modelId="{44EDB89F-8D44-4CC8-8D95-58E2FE58BF94}" type="parTrans" cxnId="{17B3C071-4853-4ABE-AC5B-6E0E1F5CAEFE}">
      <dgm:prSet/>
      <dgm:spPr/>
      <dgm:t>
        <a:bodyPr/>
        <a:lstStyle/>
        <a:p>
          <a:endParaRPr lang="en-GB" sz="800" b="1">
            <a:solidFill>
              <a:schemeClr val="tx1"/>
            </a:solidFill>
          </a:endParaRPr>
        </a:p>
      </dgm:t>
    </dgm:pt>
    <dgm:pt modelId="{C6961956-486F-4AC4-AF8A-87392A7CD028}">
      <dgm:prSet custT="1"/>
      <dgm:spPr/>
      <dgm:t>
        <a:bodyPr/>
        <a:lstStyle/>
        <a:p>
          <a:r>
            <a:rPr lang="en-US" sz="800" b="1" dirty="0">
              <a:solidFill>
                <a:schemeClr val="tx1"/>
              </a:solidFill>
            </a:rPr>
            <a:t>1203 Mob destroys bronze Athena in </a:t>
          </a:r>
          <a:r>
            <a:rPr lang="en-US" sz="800" b="1" dirty="0" err="1">
              <a:solidFill>
                <a:schemeClr val="tx1"/>
              </a:solidFill>
            </a:rPr>
            <a:t>Constantiple</a:t>
          </a:r>
          <a:endParaRPr lang="en-GB" sz="800" b="1" dirty="0">
            <a:solidFill>
              <a:schemeClr val="tx1"/>
            </a:solidFill>
          </a:endParaRPr>
        </a:p>
      </dgm:t>
    </dgm:pt>
    <dgm:pt modelId="{CC0432E9-FF5D-4343-B89E-DB9D02694FEE}" type="sibTrans" cxnId="{C630C0F4-77E9-4B7F-BC43-3C6F01960AF6}">
      <dgm:prSet/>
      <dgm:spPr/>
      <dgm:t>
        <a:bodyPr/>
        <a:lstStyle/>
        <a:p>
          <a:endParaRPr lang="en-GB"/>
        </a:p>
      </dgm:t>
    </dgm:pt>
    <dgm:pt modelId="{864EBB01-9144-440E-98DB-A2093F2D9D55}" type="parTrans" cxnId="{C630C0F4-77E9-4B7F-BC43-3C6F01960AF6}">
      <dgm:prSet/>
      <dgm:spPr/>
      <dgm:t>
        <a:bodyPr/>
        <a:lstStyle/>
        <a:p>
          <a:endParaRPr lang="en-GB" sz="800" b="1">
            <a:solidFill>
              <a:schemeClr val="tx1"/>
            </a:solidFill>
          </a:endParaRPr>
        </a:p>
      </dgm:t>
    </dgm:pt>
    <dgm:pt modelId="{4DC1666F-3898-4E62-B918-FE8DA6961797}">
      <dgm:prSet custT="1"/>
      <dgm:spPr/>
      <dgm:t>
        <a:bodyPr/>
        <a:lstStyle/>
        <a:p>
          <a:r>
            <a:rPr lang="en-US" sz="800" b="1" dirty="0">
              <a:solidFill>
                <a:schemeClr val="tx1"/>
              </a:solidFill>
            </a:rPr>
            <a:t>Frankish-Florentine Period 1204-1456 AD</a:t>
          </a:r>
          <a:endParaRPr lang="en-GB" sz="800" b="1" dirty="0">
            <a:solidFill>
              <a:schemeClr val="tx1"/>
            </a:solidFill>
          </a:endParaRPr>
        </a:p>
      </dgm:t>
    </dgm:pt>
    <dgm:pt modelId="{D6FA3ACC-8F6A-4116-B58F-64F3C2883F52}" type="sibTrans" cxnId="{244046EC-6C83-4E70-8450-0711562C4A2E}">
      <dgm:prSet/>
      <dgm:spPr/>
      <dgm:t>
        <a:bodyPr/>
        <a:lstStyle/>
        <a:p>
          <a:endParaRPr lang="en-GB"/>
        </a:p>
      </dgm:t>
    </dgm:pt>
    <dgm:pt modelId="{EC55D34E-BE48-4230-80CA-D66016F594B1}" type="parTrans" cxnId="{244046EC-6C83-4E70-8450-0711562C4A2E}">
      <dgm:prSet/>
      <dgm:spPr/>
      <dgm:t>
        <a:bodyPr/>
        <a:lstStyle/>
        <a:p>
          <a:endParaRPr lang="en-GB"/>
        </a:p>
      </dgm:t>
    </dgm:pt>
    <dgm:pt modelId="{418B742F-9A6F-45AD-A540-12D3B643870E}">
      <dgm:prSet custT="1"/>
      <dgm:spPr/>
      <dgm:t>
        <a:bodyPr/>
        <a:lstStyle/>
        <a:p>
          <a:r>
            <a:rPr lang="en-US" sz="800" b="1" dirty="0">
              <a:solidFill>
                <a:schemeClr val="tx1"/>
              </a:solidFill>
            </a:rPr>
            <a:t>1206 Parthenon becomes Latin Church</a:t>
          </a:r>
          <a:endParaRPr lang="en-GB" sz="800" b="1" dirty="0">
            <a:solidFill>
              <a:schemeClr val="tx1"/>
            </a:solidFill>
          </a:endParaRPr>
        </a:p>
      </dgm:t>
    </dgm:pt>
    <dgm:pt modelId="{51F53154-28F6-4067-AC1B-085A9100B42D}" type="sibTrans" cxnId="{69AD2C8E-64D4-47D7-BD46-775A16750B78}">
      <dgm:prSet/>
      <dgm:spPr/>
      <dgm:t>
        <a:bodyPr/>
        <a:lstStyle/>
        <a:p>
          <a:endParaRPr lang="en-GB"/>
        </a:p>
      </dgm:t>
    </dgm:pt>
    <dgm:pt modelId="{B1CDA375-81DE-4844-AEAC-035CF9CD0C21}" type="parTrans" cxnId="{69AD2C8E-64D4-47D7-BD46-775A16750B78}">
      <dgm:prSet/>
      <dgm:spPr/>
      <dgm:t>
        <a:bodyPr/>
        <a:lstStyle/>
        <a:p>
          <a:endParaRPr lang="en-GB" sz="800" b="1">
            <a:solidFill>
              <a:schemeClr val="tx1"/>
            </a:solidFill>
          </a:endParaRPr>
        </a:p>
      </dgm:t>
    </dgm:pt>
    <dgm:pt modelId="{09CFF58D-BC6D-4E4A-A442-C44792250DDE}">
      <dgm:prSet custT="1"/>
      <dgm:spPr/>
      <dgm:t>
        <a:bodyPr/>
        <a:lstStyle/>
        <a:p>
          <a:r>
            <a:rPr lang="en-US" sz="800" b="1">
              <a:solidFill>
                <a:schemeClr val="tx1"/>
              </a:solidFill>
            </a:rPr>
            <a:t>Turkish Era 1456-1834</a:t>
          </a:r>
          <a:endParaRPr lang="en-GB" sz="800" b="1">
            <a:solidFill>
              <a:schemeClr val="tx1"/>
            </a:solidFill>
          </a:endParaRPr>
        </a:p>
      </dgm:t>
    </dgm:pt>
    <dgm:pt modelId="{F0A1E5FB-363E-4056-96EE-981834A85243}" type="sibTrans" cxnId="{6747A610-3FB8-4760-94E6-FB3B4D01FFF3}">
      <dgm:prSet/>
      <dgm:spPr/>
      <dgm:t>
        <a:bodyPr/>
        <a:lstStyle/>
        <a:p>
          <a:endParaRPr lang="en-GB"/>
        </a:p>
      </dgm:t>
    </dgm:pt>
    <dgm:pt modelId="{53AF0F57-1E11-4821-B6BD-F3C004C2492F}" type="parTrans" cxnId="{6747A610-3FB8-4760-94E6-FB3B4D01FFF3}">
      <dgm:prSet/>
      <dgm:spPr/>
      <dgm:t>
        <a:bodyPr/>
        <a:lstStyle/>
        <a:p>
          <a:endParaRPr lang="en-GB"/>
        </a:p>
      </dgm:t>
    </dgm:pt>
    <dgm:pt modelId="{7DD503EF-D421-42DC-ACD4-EA4FBFAD6313}">
      <dgm:prSet custT="1"/>
      <dgm:spPr/>
      <dgm:t>
        <a:bodyPr/>
        <a:lstStyle/>
        <a:p>
          <a:r>
            <a:rPr lang="en-US" sz="800" b="1" dirty="0">
              <a:solidFill>
                <a:schemeClr val="tx1"/>
              </a:solidFill>
            </a:rPr>
            <a:t>1460 Parthenon converted into a mosque</a:t>
          </a:r>
          <a:endParaRPr lang="en-GB" sz="800" b="1" dirty="0">
            <a:solidFill>
              <a:schemeClr val="tx1"/>
            </a:solidFill>
          </a:endParaRPr>
        </a:p>
      </dgm:t>
    </dgm:pt>
    <dgm:pt modelId="{66230F68-F8F9-4FE1-90E9-6D6C8A4DD8C7}" type="sibTrans" cxnId="{5F279037-E2CE-436F-ABBA-5A9A37687BF4}">
      <dgm:prSet/>
      <dgm:spPr/>
      <dgm:t>
        <a:bodyPr/>
        <a:lstStyle/>
        <a:p>
          <a:endParaRPr lang="en-GB"/>
        </a:p>
      </dgm:t>
    </dgm:pt>
    <dgm:pt modelId="{00D80109-B06F-4382-A7A1-6502486CC03A}" type="parTrans" cxnId="{5F279037-E2CE-436F-ABBA-5A9A37687BF4}">
      <dgm:prSet/>
      <dgm:spPr/>
      <dgm:t>
        <a:bodyPr/>
        <a:lstStyle/>
        <a:p>
          <a:endParaRPr lang="en-GB" sz="800" b="1">
            <a:solidFill>
              <a:schemeClr val="tx1"/>
            </a:solidFill>
          </a:endParaRPr>
        </a:p>
      </dgm:t>
    </dgm:pt>
    <dgm:pt modelId="{072758A0-FF4D-473D-84C3-09F033AD57C4}">
      <dgm:prSet custT="1"/>
      <dgm:spPr/>
      <dgm:t>
        <a:bodyPr/>
        <a:lstStyle/>
        <a:p>
          <a:r>
            <a:rPr lang="en-US" sz="800" b="1" dirty="0">
              <a:solidFill>
                <a:schemeClr val="tx1"/>
              </a:solidFill>
            </a:rPr>
            <a:t>1687 Venetians besiege Acropolis, Parthenon blown up</a:t>
          </a:r>
          <a:endParaRPr lang="en-GB" sz="800" b="1" dirty="0">
            <a:solidFill>
              <a:schemeClr val="tx1"/>
            </a:solidFill>
          </a:endParaRPr>
        </a:p>
      </dgm:t>
    </dgm:pt>
    <dgm:pt modelId="{B268EE17-2E22-4F31-A5A3-E88BA5BAB661}" type="sibTrans" cxnId="{722C5C1D-5EFF-4720-9154-DDE91A5369EE}">
      <dgm:prSet/>
      <dgm:spPr/>
      <dgm:t>
        <a:bodyPr/>
        <a:lstStyle/>
        <a:p>
          <a:endParaRPr lang="en-GB"/>
        </a:p>
      </dgm:t>
    </dgm:pt>
    <dgm:pt modelId="{FEF28DF9-615B-4313-B5D0-F95DC9ECF065}" type="parTrans" cxnId="{722C5C1D-5EFF-4720-9154-DDE91A5369EE}">
      <dgm:prSet/>
      <dgm:spPr/>
      <dgm:t>
        <a:bodyPr/>
        <a:lstStyle/>
        <a:p>
          <a:endParaRPr lang="en-GB" sz="800" b="1">
            <a:solidFill>
              <a:schemeClr val="tx1"/>
            </a:solidFill>
          </a:endParaRPr>
        </a:p>
      </dgm:t>
    </dgm:pt>
    <dgm:pt modelId="{BAE4EA4D-9234-442C-A900-BB18C644EC54}">
      <dgm:prSet custT="1"/>
      <dgm:spPr/>
      <dgm:t>
        <a:bodyPr/>
        <a:lstStyle/>
        <a:p>
          <a:r>
            <a:rPr lang="en-US" sz="800" b="1" dirty="0">
              <a:solidFill>
                <a:schemeClr val="tx1"/>
              </a:solidFill>
            </a:rPr>
            <a:t>1688+ Small mosque built on floor of roofless Parthenon</a:t>
          </a:r>
          <a:endParaRPr lang="en-GB" sz="800" b="1" dirty="0">
            <a:solidFill>
              <a:schemeClr val="tx1"/>
            </a:solidFill>
          </a:endParaRPr>
        </a:p>
      </dgm:t>
    </dgm:pt>
    <dgm:pt modelId="{F939FCD2-3DEE-45FD-AA65-EE9621C92EA6}" type="sibTrans" cxnId="{B76D23BD-48C2-4D40-9BA4-FD8A70146CEB}">
      <dgm:prSet/>
      <dgm:spPr/>
      <dgm:t>
        <a:bodyPr/>
        <a:lstStyle/>
        <a:p>
          <a:endParaRPr lang="en-GB"/>
        </a:p>
      </dgm:t>
    </dgm:pt>
    <dgm:pt modelId="{05193485-29FE-4E41-A38C-8428E6CD0B51}" type="parTrans" cxnId="{B76D23BD-48C2-4D40-9BA4-FD8A70146CEB}">
      <dgm:prSet/>
      <dgm:spPr/>
      <dgm:t>
        <a:bodyPr/>
        <a:lstStyle/>
        <a:p>
          <a:endParaRPr lang="en-GB" sz="800" b="1">
            <a:solidFill>
              <a:schemeClr val="tx1"/>
            </a:solidFill>
          </a:endParaRPr>
        </a:p>
      </dgm:t>
    </dgm:pt>
    <dgm:pt modelId="{CD1A35D0-98A8-4F12-8C31-66BB55305283}">
      <dgm:prSet custT="1"/>
      <dgm:spPr/>
      <dgm:t>
        <a:bodyPr/>
        <a:lstStyle/>
        <a:p>
          <a:r>
            <a:rPr lang="en-US" sz="800" b="1" dirty="0">
              <a:solidFill>
                <a:schemeClr val="tx1"/>
              </a:solidFill>
            </a:rPr>
            <a:t>1801-05 Elgin removes Parthenon marbles</a:t>
          </a:r>
          <a:endParaRPr lang="en-GB" sz="800" b="1" dirty="0">
            <a:solidFill>
              <a:schemeClr val="tx1"/>
            </a:solidFill>
          </a:endParaRPr>
        </a:p>
      </dgm:t>
    </dgm:pt>
    <dgm:pt modelId="{CEA78C22-D518-44CE-9F29-F8030EEEE4D1}" type="sibTrans" cxnId="{5F5095DC-86EA-46C5-A593-41A32DD9D3EA}">
      <dgm:prSet/>
      <dgm:spPr/>
      <dgm:t>
        <a:bodyPr/>
        <a:lstStyle/>
        <a:p>
          <a:endParaRPr lang="en-GB"/>
        </a:p>
      </dgm:t>
    </dgm:pt>
    <dgm:pt modelId="{3E5D81A9-5E4D-4347-A849-10C0008C2375}" type="parTrans" cxnId="{5F5095DC-86EA-46C5-A593-41A32DD9D3EA}">
      <dgm:prSet/>
      <dgm:spPr/>
      <dgm:t>
        <a:bodyPr/>
        <a:lstStyle/>
        <a:p>
          <a:endParaRPr lang="en-GB" sz="800" b="1">
            <a:solidFill>
              <a:schemeClr val="tx1"/>
            </a:solidFill>
          </a:endParaRPr>
        </a:p>
      </dgm:t>
    </dgm:pt>
    <dgm:pt modelId="{9964F57B-F0A1-4121-8E00-689C9E5C04B5}">
      <dgm:prSet custT="1"/>
      <dgm:spPr/>
      <dgm:t>
        <a:bodyPr/>
        <a:lstStyle/>
        <a:p>
          <a:r>
            <a:rPr lang="en-US" sz="800" b="1" dirty="0">
              <a:solidFill>
                <a:schemeClr val="tx1"/>
              </a:solidFill>
            </a:rPr>
            <a:t>1821-22 Greeks besiege and capture acropolis</a:t>
          </a:r>
          <a:endParaRPr lang="en-GB" sz="800" b="1" dirty="0">
            <a:solidFill>
              <a:schemeClr val="tx1"/>
            </a:solidFill>
          </a:endParaRPr>
        </a:p>
      </dgm:t>
    </dgm:pt>
    <dgm:pt modelId="{249AB099-157F-4331-9A77-AC28628439A0}" type="sibTrans" cxnId="{3BCEA3EB-A9F0-4DDC-B4FA-9B029FDBF15A}">
      <dgm:prSet/>
      <dgm:spPr/>
      <dgm:t>
        <a:bodyPr/>
        <a:lstStyle/>
        <a:p>
          <a:endParaRPr lang="en-GB"/>
        </a:p>
      </dgm:t>
    </dgm:pt>
    <dgm:pt modelId="{8446D277-B3AB-4704-87F4-5970A5D21E23}" type="parTrans" cxnId="{3BCEA3EB-A9F0-4DDC-B4FA-9B029FDBF15A}">
      <dgm:prSet/>
      <dgm:spPr/>
      <dgm:t>
        <a:bodyPr/>
        <a:lstStyle/>
        <a:p>
          <a:endParaRPr lang="en-GB" sz="800" b="1">
            <a:solidFill>
              <a:schemeClr val="tx1"/>
            </a:solidFill>
          </a:endParaRPr>
        </a:p>
      </dgm:t>
    </dgm:pt>
    <dgm:pt modelId="{3DA1C010-69F5-43DF-B623-8D4F53CD6DDB}">
      <dgm:prSet custT="1"/>
      <dgm:spPr/>
      <dgm:t>
        <a:bodyPr/>
        <a:lstStyle/>
        <a:p>
          <a:r>
            <a:rPr lang="en-US" sz="800" b="1" dirty="0">
              <a:solidFill>
                <a:schemeClr val="tx1"/>
              </a:solidFill>
            </a:rPr>
            <a:t>1826-27 Turks besiege and recapture acropolis</a:t>
          </a:r>
          <a:endParaRPr lang="en-GB" sz="800" b="1" dirty="0">
            <a:solidFill>
              <a:schemeClr val="tx1"/>
            </a:solidFill>
          </a:endParaRPr>
        </a:p>
      </dgm:t>
    </dgm:pt>
    <dgm:pt modelId="{A1FC5F0C-3D2E-4445-A767-5825A7A3EEB5}" type="sibTrans" cxnId="{732D1D66-8291-4968-92FE-8F8D3173C6D7}">
      <dgm:prSet/>
      <dgm:spPr/>
      <dgm:t>
        <a:bodyPr/>
        <a:lstStyle/>
        <a:p>
          <a:endParaRPr lang="en-GB"/>
        </a:p>
      </dgm:t>
    </dgm:pt>
    <dgm:pt modelId="{BB99F669-3134-48A1-B2F0-40E9CFC9BC78}" type="parTrans" cxnId="{732D1D66-8291-4968-92FE-8F8D3173C6D7}">
      <dgm:prSet/>
      <dgm:spPr/>
      <dgm:t>
        <a:bodyPr/>
        <a:lstStyle/>
        <a:p>
          <a:endParaRPr lang="en-GB" sz="800" b="1">
            <a:solidFill>
              <a:schemeClr val="tx1"/>
            </a:solidFill>
          </a:endParaRPr>
        </a:p>
      </dgm:t>
    </dgm:pt>
    <dgm:pt modelId="{ED17834B-3701-4C59-A970-C29A2C916E55}">
      <dgm:prSet custT="1"/>
      <dgm:spPr/>
      <dgm:t>
        <a:bodyPr/>
        <a:lstStyle/>
        <a:p>
          <a:r>
            <a:rPr lang="en-US" sz="800" b="1" dirty="0">
              <a:solidFill>
                <a:schemeClr val="tx1"/>
              </a:solidFill>
            </a:rPr>
            <a:t>1833 Turks surrender Acropolis</a:t>
          </a:r>
          <a:endParaRPr lang="en-GB" sz="800" b="1" dirty="0">
            <a:solidFill>
              <a:schemeClr val="tx1"/>
            </a:solidFill>
          </a:endParaRPr>
        </a:p>
      </dgm:t>
    </dgm:pt>
    <dgm:pt modelId="{CAF55BE1-9166-4B5A-B7D4-8AB887514355}" type="sibTrans" cxnId="{E1D0347F-18F8-480A-9527-10379716482B}">
      <dgm:prSet/>
      <dgm:spPr/>
      <dgm:t>
        <a:bodyPr/>
        <a:lstStyle/>
        <a:p>
          <a:endParaRPr lang="en-GB"/>
        </a:p>
      </dgm:t>
    </dgm:pt>
    <dgm:pt modelId="{C9683FFF-FC43-4557-9F60-3084B5727973}" type="parTrans" cxnId="{E1D0347F-18F8-480A-9527-10379716482B}">
      <dgm:prSet/>
      <dgm:spPr/>
      <dgm:t>
        <a:bodyPr/>
        <a:lstStyle/>
        <a:p>
          <a:endParaRPr lang="en-GB" sz="800" b="1">
            <a:solidFill>
              <a:schemeClr val="tx1"/>
            </a:solidFill>
          </a:endParaRPr>
        </a:p>
      </dgm:t>
    </dgm:pt>
    <dgm:pt modelId="{23D81FE0-702A-4A7D-A791-BEE70D7AC1A6}">
      <dgm:prSet custT="1"/>
      <dgm:spPr/>
      <dgm:t>
        <a:bodyPr/>
        <a:lstStyle/>
        <a:p>
          <a:r>
            <a:rPr lang="en-US" sz="800" b="1" dirty="0">
              <a:solidFill>
                <a:schemeClr val="tx1"/>
              </a:solidFill>
            </a:rPr>
            <a:t>360s Athena Parthenos III installed</a:t>
          </a:r>
          <a:endParaRPr lang="en-GB" sz="800" b="1" dirty="0">
            <a:solidFill>
              <a:schemeClr val="tx1"/>
            </a:solidFill>
          </a:endParaRPr>
        </a:p>
      </dgm:t>
    </dgm:pt>
    <dgm:pt modelId="{0A4651B8-9036-4335-930F-7E05032202BB}" type="parTrans" cxnId="{7B047F65-035F-46A6-8A61-BC63325D7BFB}">
      <dgm:prSet/>
      <dgm:spPr/>
      <dgm:t>
        <a:bodyPr/>
        <a:lstStyle/>
        <a:p>
          <a:endParaRPr lang="en-GB" b="1">
            <a:solidFill>
              <a:schemeClr val="tx1"/>
            </a:solidFill>
          </a:endParaRPr>
        </a:p>
      </dgm:t>
    </dgm:pt>
    <dgm:pt modelId="{DEFBF313-0EC1-4E54-A363-98766AEED15E}" type="sibTrans" cxnId="{7B047F65-035F-46A6-8A61-BC63325D7BFB}">
      <dgm:prSet/>
      <dgm:spPr/>
      <dgm:t>
        <a:bodyPr/>
        <a:lstStyle/>
        <a:p>
          <a:endParaRPr lang="en-GB"/>
        </a:p>
      </dgm:t>
    </dgm:pt>
    <dgm:pt modelId="{411D21F3-302B-4FF1-900B-E6F6A8BC1603}">
      <dgm:prSet custT="1"/>
      <dgm:spPr/>
      <dgm:t>
        <a:bodyPr/>
        <a:lstStyle/>
        <a:p>
          <a:r>
            <a:rPr lang="en-US" sz="800" b="1" dirty="0">
              <a:solidFill>
                <a:schemeClr val="tx1"/>
              </a:solidFill>
            </a:rPr>
            <a:t>450-485 Athena Parthenos III removed and destroyed by Christians</a:t>
          </a:r>
          <a:endParaRPr lang="en-GB" sz="800" b="1" dirty="0">
            <a:solidFill>
              <a:schemeClr val="tx1"/>
            </a:solidFill>
          </a:endParaRPr>
        </a:p>
      </dgm:t>
    </dgm:pt>
    <dgm:pt modelId="{420B5FD3-803A-43F8-9842-CD3F5AC1943C}" type="parTrans" cxnId="{9511F30C-C027-4F3C-BAF4-4D4123398A38}">
      <dgm:prSet/>
      <dgm:spPr/>
      <dgm:t>
        <a:bodyPr/>
        <a:lstStyle/>
        <a:p>
          <a:endParaRPr lang="en-GB" b="1">
            <a:solidFill>
              <a:schemeClr val="tx1"/>
            </a:solidFill>
          </a:endParaRPr>
        </a:p>
      </dgm:t>
    </dgm:pt>
    <dgm:pt modelId="{47D4B0E4-2723-4284-B2B2-95D614B3DB92}" type="sibTrans" cxnId="{9511F30C-C027-4F3C-BAF4-4D4123398A38}">
      <dgm:prSet/>
      <dgm:spPr/>
      <dgm:t>
        <a:bodyPr/>
        <a:lstStyle/>
        <a:p>
          <a:endParaRPr lang="en-GB"/>
        </a:p>
      </dgm:t>
    </dgm:pt>
    <dgm:pt modelId="{7B47E159-7B65-4BEC-89BC-3B3A62502117}" type="pres">
      <dgm:prSet presAssocID="{A3982DA7-ED85-49D7-A9C1-6153E03A1CFD}" presName="diagram" presStyleCnt="0">
        <dgm:presLayoutVars>
          <dgm:chPref val="1"/>
          <dgm:dir/>
          <dgm:animOne val="branch"/>
          <dgm:animLvl val="lvl"/>
          <dgm:resizeHandles/>
        </dgm:presLayoutVars>
      </dgm:prSet>
      <dgm:spPr/>
    </dgm:pt>
    <dgm:pt modelId="{1AB5E171-9482-4BEE-87CA-BD0A111BED3F}" type="pres">
      <dgm:prSet presAssocID="{B8A9087D-EABF-43BD-B2FF-4C7191BB6378}" presName="root" presStyleCnt="0"/>
      <dgm:spPr/>
    </dgm:pt>
    <dgm:pt modelId="{D3F1B574-9022-4A35-AEDA-E3DEF1092D14}" type="pres">
      <dgm:prSet presAssocID="{B8A9087D-EABF-43BD-B2FF-4C7191BB6378}" presName="rootComposite" presStyleCnt="0"/>
      <dgm:spPr/>
    </dgm:pt>
    <dgm:pt modelId="{885DC2C2-C966-489C-9F67-EB4DC145E25C}" type="pres">
      <dgm:prSet presAssocID="{B8A9087D-EABF-43BD-B2FF-4C7191BB6378}" presName="rootText" presStyleLbl="node1" presStyleIdx="0" presStyleCnt="7" custScaleX="220784" custScaleY="104320"/>
      <dgm:spPr/>
    </dgm:pt>
    <dgm:pt modelId="{262C5D92-C515-4A67-AA19-E781F1FA293F}" type="pres">
      <dgm:prSet presAssocID="{B8A9087D-EABF-43BD-B2FF-4C7191BB6378}" presName="rootConnector" presStyleLbl="node1" presStyleIdx="0" presStyleCnt="7"/>
      <dgm:spPr/>
    </dgm:pt>
    <dgm:pt modelId="{E7A0C1CC-9C32-4E4A-9CDB-BF9C7CC790E2}" type="pres">
      <dgm:prSet presAssocID="{B8A9087D-EABF-43BD-B2FF-4C7191BB6378}" presName="childShape" presStyleCnt="0"/>
      <dgm:spPr/>
    </dgm:pt>
    <dgm:pt modelId="{8FB7B806-A7FC-4892-B1B0-95A91C7D272F}" type="pres">
      <dgm:prSet presAssocID="{937B1D97-D889-4296-84BD-225F19AC18C6}" presName="Name13" presStyleLbl="parChTrans1D2" presStyleIdx="0" presStyleCnt="27" custSzX="140041" custSzY="1541791"/>
      <dgm:spPr/>
    </dgm:pt>
    <dgm:pt modelId="{69D17930-8238-4F80-979A-DEE2C17B2AB5}" type="pres">
      <dgm:prSet presAssocID="{66A14B7A-D094-4396-AFDB-653DABAC8FC9}" presName="childText" presStyleLbl="bgAcc1" presStyleIdx="0" presStyleCnt="27" custScaleX="220783" custScaleY="104320">
        <dgm:presLayoutVars>
          <dgm:bulletEnabled val="1"/>
        </dgm:presLayoutVars>
      </dgm:prSet>
      <dgm:spPr/>
    </dgm:pt>
    <dgm:pt modelId="{B95959F2-49BE-4C7E-ACC6-C815866BACB4}" type="pres">
      <dgm:prSet presAssocID="{014D8748-ACB0-4E10-88D8-0F04A32531C6}" presName="Name13" presStyleLbl="parChTrans1D2" presStyleIdx="1" presStyleCnt="27" custSzX="140041" custSzY="1970066"/>
      <dgm:spPr/>
    </dgm:pt>
    <dgm:pt modelId="{82A173EF-4993-4459-8795-7057348E2D7C}" type="pres">
      <dgm:prSet presAssocID="{A579FD50-36D5-43CE-8D45-A4ABF4E5F778}" presName="childText" presStyleLbl="bgAcc1" presStyleIdx="1" presStyleCnt="27" custScaleX="220783" custScaleY="104320">
        <dgm:presLayoutVars>
          <dgm:bulletEnabled val="1"/>
        </dgm:presLayoutVars>
      </dgm:prSet>
      <dgm:spPr/>
    </dgm:pt>
    <dgm:pt modelId="{0A442569-72CB-4E46-867E-38993A72718A}" type="pres">
      <dgm:prSet presAssocID="{3896D6A6-1711-405E-B035-18444A234F33}" presName="root" presStyleCnt="0"/>
      <dgm:spPr/>
    </dgm:pt>
    <dgm:pt modelId="{37966949-D036-413C-A826-C224FF432714}" type="pres">
      <dgm:prSet presAssocID="{3896D6A6-1711-405E-B035-18444A234F33}" presName="rootComposite" presStyleCnt="0"/>
      <dgm:spPr/>
    </dgm:pt>
    <dgm:pt modelId="{47DA8245-CA16-44F7-B1FC-997F76831971}" type="pres">
      <dgm:prSet presAssocID="{3896D6A6-1711-405E-B035-18444A234F33}" presName="rootText" presStyleLbl="node1" presStyleIdx="1" presStyleCnt="7" custScaleX="220784" custScaleY="104320"/>
      <dgm:spPr/>
    </dgm:pt>
    <dgm:pt modelId="{E097482D-11CC-4F91-88D6-B3AEAEC75B89}" type="pres">
      <dgm:prSet presAssocID="{3896D6A6-1711-405E-B035-18444A234F33}" presName="rootConnector" presStyleLbl="node1" presStyleIdx="1" presStyleCnt="7"/>
      <dgm:spPr/>
    </dgm:pt>
    <dgm:pt modelId="{1CC7C032-7940-4EF9-8899-731739C3234D}" type="pres">
      <dgm:prSet presAssocID="{3896D6A6-1711-405E-B035-18444A234F33}" presName="childShape" presStyleCnt="0"/>
      <dgm:spPr/>
    </dgm:pt>
    <dgm:pt modelId="{9B49BD6B-7814-4064-B2F2-6DDA4305F49B}" type="pres">
      <dgm:prSet presAssocID="{4BE611D1-8D2C-49C2-8933-38D8ACA3D038}" presName="Name13" presStyleLbl="parChTrans1D2" presStyleIdx="2" presStyleCnt="27" custSzX="140041" custSzY="885001"/>
      <dgm:spPr/>
    </dgm:pt>
    <dgm:pt modelId="{68204B4E-B3CF-4810-9EE8-6FC38547923E}" type="pres">
      <dgm:prSet presAssocID="{4FC0DF24-53A3-4111-88E6-C1E2E577997D}" presName="childText" presStyleLbl="bgAcc1" presStyleIdx="2" presStyleCnt="27" custScaleX="220783" custScaleY="104320">
        <dgm:presLayoutVars>
          <dgm:bulletEnabled val="1"/>
        </dgm:presLayoutVars>
      </dgm:prSet>
      <dgm:spPr/>
    </dgm:pt>
    <dgm:pt modelId="{D4E2B8A1-A096-4AC4-A784-CF2E6BC22B19}" type="pres">
      <dgm:prSet presAssocID="{FCF0794E-75C9-4C98-A43C-C6D0889420F8}" presName="Name13" presStyleLbl="parChTrans1D2" presStyleIdx="3" presStyleCnt="27" custSzX="140041" custSzY="1313277"/>
      <dgm:spPr/>
    </dgm:pt>
    <dgm:pt modelId="{517EE1C2-A838-4319-87C3-A58188436AD7}" type="pres">
      <dgm:prSet presAssocID="{AF5CB29B-E8A8-4144-B43D-3403025CFB36}" presName="childText" presStyleLbl="bgAcc1" presStyleIdx="3" presStyleCnt="27" custScaleX="220783" custScaleY="104320">
        <dgm:presLayoutVars>
          <dgm:bulletEnabled val="1"/>
        </dgm:presLayoutVars>
      </dgm:prSet>
      <dgm:spPr/>
    </dgm:pt>
    <dgm:pt modelId="{DFD66937-8D76-4501-96A6-06BA52BE3CF8}" type="pres">
      <dgm:prSet presAssocID="{8682CCF2-8AC8-4C3E-8FA9-1EDCC16351A9}" presName="Name13" presStyleLbl="parChTrans1D2" presStyleIdx="4" presStyleCnt="27" custSzX="140041" custSzY="3026378"/>
      <dgm:spPr/>
    </dgm:pt>
    <dgm:pt modelId="{16A827B8-BF53-41CA-8597-DD2A5A7929EB}" type="pres">
      <dgm:prSet presAssocID="{6616F4C6-DD6F-484C-B8E4-93B20B33D08D}" presName="childText" presStyleLbl="bgAcc1" presStyleIdx="4" presStyleCnt="27" custScaleX="220783" custScaleY="104320">
        <dgm:presLayoutVars>
          <dgm:bulletEnabled val="1"/>
        </dgm:presLayoutVars>
      </dgm:prSet>
      <dgm:spPr/>
    </dgm:pt>
    <dgm:pt modelId="{EA10D9C4-88F2-4E29-97C5-14C1044110DC}" type="pres">
      <dgm:prSet presAssocID="{5DD60DA5-5D09-4D05-9BAD-E4FE050BD0BF}" presName="Name13" presStyleLbl="parChTrans1D2" presStyleIdx="5" presStyleCnt="27" custSzX="140041" custSzY="4311204"/>
      <dgm:spPr/>
    </dgm:pt>
    <dgm:pt modelId="{40C41B99-87A1-4ED1-B09A-7447AD7539E5}" type="pres">
      <dgm:prSet presAssocID="{ED75E764-353D-41F9-8277-2ADEC3518A8B}" presName="childText" presStyleLbl="bgAcc1" presStyleIdx="5" presStyleCnt="27" custScaleX="220783" custScaleY="104320">
        <dgm:presLayoutVars>
          <dgm:bulletEnabled val="1"/>
        </dgm:presLayoutVars>
      </dgm:prSet>
      <dgm:spPr/>
    </dgm:pt>
    <dgm:pt modelId="{A8060A6E-F566-45C6-879C-71049C6A127B}" type="pres">
      <dgm:prSet presAssocID="{09DA0651-97F5-4EB9-B825-17B84353CEAB}" presName="root" presStyleCnt="0"/>
      <dgm:spPr/>
    </dgm:pt>
    <dgm:pt modelId="{7A7C82AF-09B5-43C4-B027-072097FC838B}" type="pres">
      <dgm:prSet presAssocID="{09DA0651-97F5-4EB9-B825-17B84353CEAB}" presName="rootComposite" presStyleCnt="0"/>
      <dgm:spPr/>
    </dgm:pt>
    <dgm:pt modelId="{99436763-8777-4E28-A70E-5C7972A258BB}" type="pres">
      <dgm:prSet presAssocID="{09DA0651-97F5-4EB9-B825-17B84353CEAB}" presName="rootText" presStyleLbl="node1" presStyleIdx="2" presStyleCnt="7" custScaleX="220784" custScaleY="104320"/>
      <dgm:spPr/>
    </dgm:pt>
    <dgm:pt modelId="{B5159E1B-1F0E-4C5C-BDCE-06E952CFEDB9}" type="pres">
      <dgm:prSet presAssocID="{09DA0651-97F5-4EB9-B825-17B84353CEAB}" presName="rootConnector" presStyleLbl="node1" presStyleIdx="2" presStyleCnt="7"/>
      <dgm:spPr/>
    </dgm:pt>
    <dgm:pt modelId="{CA4ED370-F3FB-4246-940C-9818D15CAFBF}" type="pres">
      <dgm:prSet presAssocID="{09DA0651-97F5-4EB9-B825-17B84353CEAB}" presName="childShape" presStyleCnt="0"/>
      <dgm:spPr/>
    </dgm:pt>
    <dgm:pt modelId="{7B7DCFA6-1389-4475-88DF-FC03707B3B3B}" type="pres">
      <dgm:prSet presAssocID="{0D22187D-EB7F-49DF-87DE-CBBC7032C479}" presName="Name13" presStyleLbl="parChTrans1D2" presStyleIdx="6" presStyleCnt="27" custSzX="140041" custSzY="1113515"/>
      <dgm:spPr/>
    </dgm:pt>
    <dgm:pt modelId="{31A468B8-3EEC-4951-BA97-4198D42318D3}" type="pres">
      <dgm:prSet presAssocID="{BF85856A-4ECF-4138-8F51-BC591C10AD9C}" presName="childText" presStyleLbl="bgAcc1" presStyleIdx="6" presStyleCnt="27" custScaleX="220783" custScaleY="104320">
        <dgm:presLayoutVars>
          <dgm:bulletEnabled val="1"/>
        </dgm:presLayoutVars>
      </dgm:prSet>
      <dgm:spPr/>
    </dgm:pt>
    <dgm:pt modelId="{F1B978E3-5E69-4A9B-A169-1C2D7659B39F}" type="pres">
      <dgm:prSet presAssocID="{D501D502-282B-441C-82D6-2BFFC065441C}" presName="Name13" presStyleLbl="parChTrans1D2" presStyleIdx="7" presStyleCnt="27" custSzX="140041" custSzY="1541791"/>
      <dgm:spPr/>
    </dgm:pt>
    <dgm:pt modelId="{2566C70E-28A3-4EC5-9786-BD4DFCCD940E}" type="pres">
      <dgm:prSet presAssocID="{9E39DE23-E4FB-4D2B-84BE-6B769DFDF2C9}" presName="childText" presStyleLbl="bgAcc1" presStyleIdx="7" presStyleCnt="27" custScaleX="220783" custScaleY="104320">
        <dgm:presLayoutVars>
          <dgm:bulletEnabled val="1"/>
        </dgm:presLayoutVars>
      </dgm:prSet>
      <dgm:spPr/>
    </dgm:pt>
    <dgm:pt modelId="{9E6863D1-8CB1-4C3A-BB83-B4FB1918D37D}" type="pres">
      <dgm:prSet presAssocID="{B11947D6-A107-488D-9A4D-A44B16231940}" presName="Name13" presStyleLbl="parChTrans1D2" presStyleIdx="8" presStyleCnt="27" custSzX="140041" custSzY="3683167"/>
      <dgm:spPr/>
    </dgm:pt>
    <dgm:pt modelId="{7CE69EDA-2C4B-4D99-B543-2CE4F3913A70}" type="pres">
      <dgm:prSet presAssocID="{F6CDF50B-68D5-4E1F-B359-E9E6898083C0}" presName="childText" presStyleLbl="bgAcc1" presStyleIdx="8" presStyleCnt="27" custScaleX="220783" custScaleY="104320">
        <dgm:presLayoutVars>
          <dgm:bulletEnabled val="1"/>
        </dgm:presLayoutVars>
      </dgm:prSet>
      <dgm:spPr/>
    </dgm:pt>
    <dgm:pt modelId="{59C56A91-94C3-48B8-BCB5-F46F0ED44B0E}" type="pres">
      <dgm:prSet presAssocID="{C327334A-37B7-430B-B5D3-C967B705D44B}" presName="Name13" presStyleLbl="parChTrans1D2" presStyleIdx="9" presStyleCnt="27" custSzX="140041" custSzY="4111443"/>
      <dgm:spPr/>
    </dgm:pt>
    <dgm:pt modelId="{38A351E6-DEDB-4BC5-9A56-D65EE06BBFF0}" type="pres">
      <dgm:prSet presAssocID="{AC8680D1-58C7-4269-96DE-F9721A2FEAB6}" presName="childText" presStyleLbl="bgAcc1" presStyleIdx="9" presStyleCnt="27" custScaleX="220783" custScaleY="162668">
        <dgm:presLayoutVars>
          <dgm:bulletEnabled val="1"/>
        </dgm:presLayoutVars>
      </dgm:prSet>
      <dgm:spPr/>
    </dgm:pt>
    <dgm:pt modelId="{090C60C5-1DA7-478D-9206-EB6CA4FFCECB}" type="pres">
      <dgm:prSet presAssocID="{EA369848-C6EE-4999-B818-0C7C2DFDD1F0}" presName="Name13" presStyleLbl="parChTrans1D2" presStyleIdx="10" presStyleCnt="27" custSzX="140041" custSzY="4539718"/>
      <dgm:spPr/>
    </dgm:pt>
    <dgm:pt modelId="{92D6BF02-E748-4963-B3FD-B587874D04B5}" type="pres">
      <dgm:prSet presAssocID="{8CE7C0CA-28FD-4335-B751-6645D82E5827}" presName="childText" presStyleLbl="bgAcc1" presStyleIdx="10" presStyleCnt="27" custScaleX="219134" custScaleY="189519">
        <dgm:presLayoutVars>
          <dgm:bulletEnabled val="1"/>
        </dgm:presLayoutVars>
      </dgm:prSet>
      <dgm:spPr/>
    </dgm:pt>
    <dgm:pt modelId="{272303D1-9947-4B72-A43C-A22CFAE870F2}" type="pres">
      <dgm:prSet presAssocID="{572A136C-64C4-45CE-83F9-742EDD759146}" presName="root" presStyleCnt="0"/>
      <dgm:spPr/>
    </dgm:pt>
    <dgm:pt modelId="{936A7D62-7CD7-4AFC-8CD2-1871C5CD62F2}" type="pres">
      <dgm:prSet presAssocID="{572A136C-64C4-45CE-83F9-742EDD759146}" presName="rootComposite" presStyleCnt="0"/>
      <dgm:spPr/>
    </dgm:pt>
    <dgm:pt modelId="{CED80C5B-96F9-4BE4-954C-F7CA962B9913}" type="pres">
      <dgm:prSet presAssocID="{572A136C-64C4-45CE-83F9-742EDD759146}" presName="rootText" presStyleLbl="node1" presStyleIdx="3" presStyleCnt="7" custScaleX="220784" custScaleY="104320"/>
      <dgm:spPr/>
    </dgm:pt>
    <dgm:pt modelId="{6BC20EE9-9F2B-4745-BCA4-379363F30E60}" type="pres">
      <dgm:prSet presAssocID="{572A136C-64C4-45CE-83F9-742EDD759146}" presName="rootConnector" presStyleLbl="node1" presStyleIdx="3" presStyleCnt="7"/>
      <dgm:spPr/>
    </dgm:pt>
    <dgm:pt modelId="{9B49A1F5-CECF-4ACC-A897-AD489C458445}" type="pres">
      <dgm:prSet presAssocID="{572A136C-64C4-45CE-83F9-742EDD759146}" presName="childShape" presStyleCnt="0"/>
      <dgm:spPr/>
    </dgm:pt>
    <dgm:pt modelId="{F72410B9-E1F0-442E-861F-9C7F3F0801D7}" type="pres">
      <dgm:prSet presAssocID="{4190F4B0-13B6-416B-8455-98630F2FAF97}" presName="Name13" presStyleLbl="parChTrans1D2" presStyleIdx="11" presStyleCnt="27" custSzX="140041" custSzY="256965"/>
      <dgm:spPr/>
    </dgm:pt>
    <dgm:pt modelId="{9896345F-F41B-4B5A-9A7F-304C048CBE3A}" type="pres">
      <dgm:prSet presAssocID="{92782153-2126-4BB8-B10C-21FFAA5E8F39}" presName="childText" presStyleLbl="bgAcc1" presStyleIdx="11" presStyleCnt="27" custScaleX="220783" custScaleY="104320">
        <dgm:presLayoutVars>
          <dgm:bulletEnabled val="1"/>
        </dgm:presLayoutVars>
      </dgm:prSet>
      <dgm:spPr/>
    </dgm:pt>
    <dgm:pt modelId="{66CDFE69-6A1D-453B-96E8-4C8C73337D09}" type="pres">
      <dgm:prSet presAssocID="{0A4651B8-9036-4335-930F-7E05032202BB}" presName="Name13" presStyleLbl="parChTrans1D2" presStyleIdx="12" presStyleCnt="27"/>
      <dgm:spPr/>
    </dgm:pt>
    <dgm:pt modelId="{267229D7-61CE-4F12-9F2E-607EFF173A78}" type="pres">
      <dgm:prSet presAssocID="{23D81FE0-702A-4A7D-A791-BEE70D7AC1A6}" presName="childText" presStyleLbl="bgAcc1" presStyleIdx="12" presStyleCnt="27" custScaleX="222594">
        <dgm:presLayoutVars>
          <dgm:bulletEnabled val="1"/>
        </dgm:presLayoutVars>
      </dgm:prSet>
      <dgm:spPr/>
    </dgm:pt>
    <dgm:pt modelId="{742EB497-1BF1-4907-B6C2-F92AF453E7E7}" type="pres">
      <dgm:prSet presAssocID="{53954912-6163-4544-B6C5-64684202ECB3}" presName="Name13" presStyleLbl="parChTrans1D2" presStyleIdx="13" presStyleCnt="27" custSzX="140041" custSzY="685240"/>
      <dgm:spPr/>
    </dgm:pt>
    <dgm:pt modelId="{006A09D4-64C0-4DA3-9EC1-50DB642D3640}" type="pres">
      <dgm:prSet presAssocID="{4B6CB742-BEE6-45E4-BBB1-9273F35C38AA}" presName="childText" presStyleLbl="bgAcc1" presStyleIdx="13" presStyleCnt="27" custScaleX="224251" custScaleY="104320">
        <dgm:presLayoutVars>
          <dgm:bulletEnabled val="1"/>
        </dgm:presLayoutVars>
      </dgm:prSet>
      <dgm:spPr/>
    </dgm:pt>
    <dgm:pt modelId="{0DA81F90-8D90-4D44-A8B2-221F83DB70A4}" type="pres">
      <dgm:prSet presAssocID="{420B5FD3-803A-43F8-9842-CD3F5AC1943C}" presName="Name13" presStyleLbl="parChTrans1D2" presStyleIdx="14" presStyleCnt="27"/>
      <dgm:spPr/>
    </dgm:pt>
    <dgm:pt modelId="{4794F4A9-A18D-466C-96F6-33C2554AEB2C}" type="pres">
      <dgm:prSet presAssocID="{411D21F3-302B-4FF1-900B-E6F6A8BC1603}" presName="childText" presStyleLbl="bgAcc1" presStyleIdx="14" presStyleCnt="27" custScaleX="227241" custScaleY="170341">
        <dgm:presLayoutVars>
          <dgm:bulletEnabled val="1"/>
        </dgm:presLayoutVars>
      </dgm:prSet>
      <dgm:spPr/>
    </dgm:pt>
    <dgm:pt modelId="{17EAEB91-D80B-449C-8A1B-9C0EB37E89A9}" type="pres">
      <dgm:prSet presAssocID="{2344E87D-A690-4F5C-B652-FB9BB1B747C0}" presName="Name13" presStyleLbl="parChTrans1D2" presStyleIdx="15" presStyleCnt="27" custSzX="140041" custSzY="1113515"/>
      <dgm:spPr/>
    </dgm:pt>
    <dgm:pt modelId="{6E7A7CF6-B328-4C65-91D1-C4CFD14A8015}" type="pres">
      <dgm:prSet presAssocID="{45B0531A-CC41-40D8-9705-3CAF5B282EB2}" presName="childText" presStyleLbl="bgAcc1" presStyleIdx="15" presStyleCnt="27" custScaleX="224143" custScaleY="104320">
        <dgm:presLayoutVars>
          <dgm:bulletEnabled val="1"/>
        </dgm:presLayoutVars>
      </dgm:prSet>
      <dgm:spPr/>
    </dgm:pt>
    <dgm:pt modelId="{C11032D5-A743-4554-A1A8-C74A15F5108E}" type="pres">
      <dgm:prSet presAssocID="{93D783B7-CCFB-450A-8E4D-1F41159072E4}" presName="root" presStyleCnt="0"/>
      <dgm:spPr/>
    </dgm:pt>
    <dgm:pt modelId="{19981F8E-F7BC-49BD-8480-20D9D7EB162D}" type="pres">
      <dgm:prSet presAssocID="{93D783B7-CCFB-450A-8E4D-1F41159072E4}" presName="rootComposite" presStyleCnt="0"/>
      <dgm:spPr/>
    </dgm:pt>
    <dgm:pt modelId="{D489CD21-BB5C-4E4D-B736-8ED687D850FA}" type="pres">
      <dgm:prSet presAssocID="{93D783B7-CCFB-450A-8E4D-1F41159072E4}" presName="rootText" presStyleLbl="node1" presStyleIdx="4" presStyleCnt="7" custScaleX="220784" custScaleY="104320"/>
      <dgm:spPr/>
    </dgm:pt>
    <dgm:pt modelId="{C38CFCD7-2DB0-455D-9AC9-052510E3EDE2}" type="pres">
      <dgm:prSet presAssocID="{93D783B7-CCFB-450A-8E4D-1F41159072E4}" presName="rootConnector" presStyleLbl="node1" presStyleIdx="4" presStyleCnt="7"/>
      <dgm:spPr/>
    </dgm:pt>
    <dgm:pt modelId="{CA671089-BE21-4772-9C2D-E7EB44354169}" type="pres">
      <dgm:prSet presAssocID="{93D783B7-CCFB-450A-8E4D-1F41159072E4}" presName="childShape" presStyleCnt="0"/>
      <dgm:spPr/>
    </dgm:pt>
    <dgm:pt modelId="{8E962477-D75E-4FB1-8067-33C96BE11699}" type="pres">
      <dgm:prSet presAssocID="{44EDB89F-8D44-4CC8-8D95-58E2FE58BF94}" presName="Name13" presStyleLbl="parChTrans1D2" presStyleIdx="16" presStyleCnt="27" custSzX="140041" custSzY="256965"/>
      <dgm:spPr/>
    </dgm:pt>
    <dgm:pt modelId="{DD504A2E-6E6C-4C49-80B0-CD2E39FC692E}" type="pres">
      <dgm:prSet presAssocID="{C22641FF-EE75-4D87-8DD9-AADA83CC0BF9}" presName="childText" presStyleLbl="bgAcc1" presStyleIdx="16" presStyleCnt="27" custScaleX="220783" custScaleY="104320">
        <dgm:presLayoutVars>
          <dgm:bulletEnabled val="1"/>
        </dgm:presLayoutVars>
      </dgm:prSet>
      <dgm:spPr/>
    </dgm:pt>
    <dgm:pt modelId="{AC0FCC7C-1AF7-4F7C-8B92-A8EF72524DA3}" type="pres">
      <dgm:prSet presAssocID="{864EBB01-9144-440E-98DB-A2093F2D9D55}" presName="Name13" presStyleLbl="parChTrans1D2" presStyleIdx="17" presStyleCnt="27" custSzX="140041" custSzY="1113515"/>
      <dgm:spPr/>
    </dgm:pt>
    <dgm:pt modelId="{D76D4A4D-9661-4621-B413-D52D4CD1D341}" type="pres">
      <dgm:prSet presAssocID="{C6961956-486F-4AC4-AF8A-87392A7CD028}" presName="childText" presStyleLbl="bgAcc1" presStyleIdx="17" presStyleCnt="27" custScaleX="220427" custScaleY="129142">
        <dgm:presLayoutVars>
          <dgm:bulletEnabled val="1"/>
        </dgm:presLayoutVars>
      </dgm:prSet>
      <dgm:spPr/>
    </dgm:pt>
    <dgm:pt modelId="{8DA48D4E-1EF5-4C18-950C-B0E763C83CA4}" type="pres">
      <dgm:prSet presAssocID="{4DC1666F-3898-4E62-B918-FE8DA6961797}" presName="root" presStyleCnt="0"/>
      <dgm:spPr/>
    </dgm:pt>
    <dgm:pt modelId="{0E86B0A5-FE95-444E-839D-46D2471D4CB4}" type="pres">
      <dgm:prSet presAssocID="{4DC1666F-3898-4E62-B918-FE8DA6961797}" presName="rootComposite" presStyleCnt="0"/>
      <dgm:spPr/>
    </dgm:pt>
    <dgm:pt modelId="{7C8B014F-FA07-4A8E-8D4E-460F5E3AC7F2}" type="pres">
      <dgm:prSet presAssocID="{4DC1666F-3898-4E62-B918-FE8DA6961797}" presName="rootText" presStyleLbl="node1" presStyleIdx="5" presStyleCnt="7" custScaleX="220784" custScaleY="104320"/>
      <dgm:spPr/>
    </dgm:pt>
    <dgm:pt modelId="{91CCFDD9-5192-4B57-86EF-7411B6214D2B}" type="pres">
      <dgm:prSet presAssocID="{4DC1666F-3898-4E62-B918-FE8DA6961797}" presName="rootConnector" presStyleLbl="node1" presStyleIdx="5" presStyleCnt="7"/>
      <dgm:spPr/>
    </dgm:pt>
    <dgm:pt modelId="{BB1CEB1B-440B-43D3-A35F-997405336963}" type="pres">
      <dgm:prSet presAssocID="{4DC1666F-3898-4E62-B918-FE8DA6961797}" presName="childShape" presStyleCnt="0"/>
      <dgm:spPr/>
    </dgm:pt>
    <dgm:pt modelId="{0EBCBF9D-8979-472E-BBC1-10A9E6880249}" type="pres">
      <dgm:prSet presAssocID="{B1CDA375-81DE-4844-AEAC-035CF9CD0C21}" presName="Name13" presStyleLbl="parChTrans1D2" presStyleIdx="18" presStyleCnt="27" custSzX="140041" custSzY="256965"/>
      <dgm:spPr/>
    </dgm:pt>
    <dgm:pt modelId="{732E5909-26C5-48CC-80B1-B5C34F27F940}" type="pres">
      <dgm:prSet presAssocID="{418B742F-9A6F-45AD-A540-12D3B643870E}" presName="childText" presStyleLbl="bgAcc1" presStyleIdx="18" presStyleCnt="27" custScaleX="220783" custScaleY="104320">
        <dgm:presLayoutVars>
          <dgm:bulletEnabled val="1"/>
        </dgm:presLayoutVars>
      </dgm:prSet>
      <dgm:spPr/>
    </dgm:pt>
    <dgm:pt modelId="{C203B0B5-67A6-410D-ACFD-9E4FE67743D3}" type="pres">
      <dgm:prSet presAssocID="{09CFF58D-BC6D-4E4A-A442-C44792250DDE}" presName="root" presStyleCnt="0"/>
      <dgm:spPr/>
    </dgm:pt>
    <dgm:pt modelId="{6B7A798E-3FB5-4730-A4EA-842EBA707CAA}" type="pres">
      <dgm:prSet presAssocID="{09CFF58D-BC6D-4E4A-A442-C44792250DDE}" presName="rootComposite" presStyleCnt="0"/>
      <dgm:spPr/>
    </dgm:pt>
    <dgm:pt modelId="{37FE6051-3D40-43A1-9AB3-DF03A9B68E45}" type="pres">
      <dgm:prSet presAssocID="{09CFF58D-BC6D-4E4A-A442-C44792250DDE}" presName="rootText" presStyleLbl="node1" presStyleIdx="6" presStyleCnt="7" custScaleX="220784" custScaleY="104320"/>
      <dgm:spPr/>
    </dgm:pt>
    <dgm:pt modelId="{E41B61F7-715C-4830-9412-137848C96F76}" type="pres">
      <dgm:prSet presAssocID="{09CFF58D-BC6D-4E4A-A442-C44792250DDE}" presName="rootConnector" presStyleLbl="node1" presStyleIdx="6" presStyleCnt="7"/>
      <dgm:spPr/>
    </dgm:pt>
    <dgm:pt modelId="{3319ECA7-8150-404E-ACE7-26544F6C5BCC}" type="pres">
      <dgm:prSet presAssocID="{09CFF58D-BC6D-4E4A-A442-C44792250DDE}" presName="childShape" presStyleCnt="0"/>
      <dgm:spPr/>
    </dgm:pt>
    <dgm:pt modelId="{6A09FACD-37E2-410D-A602-E4287744DBBB}" type="pres">
      <dgm:prSet presAssocID="{00D80109-B06F-4382-A7A1-6502486CC03A}" presName="Name13" presStyleLbl="parChTrans1D2" presStyleIdx="19" presStyleCnt="27" custSzX="140041" custSzY="256965"/>
      <dgm:spPr/>
    </dgm:pt>
    <dgm:pt modelId="{4B82B291-91F9-40B9-B123-E37FEDD58BC8}" type="pres">
      <dgm:prSet presAssocID="{7DD503EF-D421-42DC-ACD4-EA4FBFAD6313}" presName="childText" presStyleLbl="bgAcc1" presStyleIdx="19" presStyleCnt="27" custScaleX="220783" custScaleY="104320">
        <dgm:presLayoutVars>
          <dgm:bulletEnabled val="1"/>
        </dgm:presLayoutVars>
      </dgm:prSet>
      <dgm:spPr/>
    </dgm:pt>
    <dgm:pt modelId="{D28F1C3E-F5F3-486C-83BC-F5BD37359CA8}" type="pres">
      <dgm:prSet presAssocID="{FEF28DF9-615B-4313-B5D0-F95DC9ECF065}" presName="Name13" presStyleLbl="parChTrans1D2" presStyleIdx="20" presStyleCnt="27" custSzX="140041" custSzY="1113515"/>
      <dgm:spPr/>
    </dgm:pt>
    <dgm:pt modelId="{E2A9C21C-46F6-4F30-8A58-D922931F6C95}" type="pres">
      <dgm:prSet presAssocID="{072758A0-FF4D-473D-84C3-09F033AD57C4}" presName="childText" presStyleLbl="bgAcc1" presStyleIdx="20" presStyleCnt="27" custScaleX="220783" custScaleY="104320">
        <dgm:presLayoutVars>
          <dgm:bulletEnabled val="1"/>
        </dgm:presLayoutVars>
      </dgm:prSet>
      <dgm:spPr/>
    </dgm:pt>
    <dgm:pt modelId="{CBB386F5-C3F9-4748-B802-147C7C4DEA7D}" type="pres">
      <dgm:prSet presAssocID="{05193485-29FE-4E41-A38C-8428E6CD0B51}" presName="Name13" presStyleLbl="parChTrans1D2" presStyleIdx="21" presStyleCnt="27" custSzX="140041" custSzY="1541791"/>
      <dgm:spPr/>
    </dgm:pt>
    <dgm:pt modelId="{0E97E4C0-F691-4019-A3EC-3026F0616976}" type="pres">
      <dgm:prSet presAssocID="{BAE4EA4D-9234-442C-A900-BB18C644EC54}" presName="childText" presStyleLbl="bgAcc1" presStyleIdx="21" presStyleCnt="27" custScaleX="220783" custScaleY="104320">
        <dgm:presLayoutVars>
          <dgm:bulletEnabled val="1"/>
        </dgm:presLayoutVars>
      </dgm:prSet>
      <dgm:spPr/>
    </dgm:pt>
    <dgm:pt modelId="{10528DB1-D1E3-40B4-8AAE-BFF390C23119}" type="pres">
      <dgm:prSet presAssocID="{3E5D81A9-5E4D-4347-A849-10C0008C2375}" presName="Name13" presStyleLbl="parChTrans1D2" presStyleIdx="22" presStyleCnt="27" custSzX="140041" custSzY="1970066"/>
      <dgm:spPr/>
    </dgm:pt>
    <dgm:pt modelId="{CA576B49-5F55-4E15-9AEC-5F1455B4AECF}" type="pres">
      <dgm:prSet presAssocID="{CD1A35D0-98A8-4F12-8C31-66BB55305283}" presName="childText" presStyleLbl="bgAcc1" presStyleIdx="22" presStyleCnt="27" custScaleX="220783" custScaleY="104320">
        <dgm:presLayoutVars>
          <dgm:bulletEnabled val="1"/>
        </dgm:presLayoutVars>
      </dgm:prSet>
      <dgm:spPr/>
    </dgm:pt>
    <dgm:pt modelId="{0B9C7DBD-2042-4AE5-9736-DD7F2C1FE156}" type="pres">
      <dgm:prSet presAssocID="{8446D277-B3AB-4704-87F4-5970A5D21E23}" presName="Name13" presStyleLbl="parChTrans1D2" presStyleIdx="23" presStyleCnt="27" custSzX="140041" custSzY="2398341"/>
      <dgm:spPr/>
    </dgm:pt>
    <dgm:pt modelId="{62F1F3BC-0940-465F-92C5-47EF37F1CC26}" type="pres">
      <dgm:prSet presAssocID="{9964F57B-F0A1-4121-8E00-689C9E5C04B5}" presName="childText" presStyleLbl="bgAcc1" presStyleIdx="23" presStyleCnt="27" custScaleX="220783" custScaleY="104320">
        <dgm:presLayoutVars>
          <dgm:bulletEnabled val="1"/>
        </dgm:presLayoutVars>
      </dgm:prSet>
      <dgm:spPr/>
    </dgm:pt>
    <dgm:pt modelId="{ADB33CD6-CD87-49CE-9ED8-6F78202BBE43}" type="pres">
      <dgm:prSet presAssocID="{BB99F669-3134-48A1-B2F0-40E9CFC9BC78}" presName="Name13" presStyleLbl="parChTrans1D2" presStyleIdx="24" presStyleCnt="27" custSzX="140041" custSzY="2826617"/>
      <dgm:spPr/>
    </dgm:pt>
    <dgm:pt modelId="{62783D57-D28C-462B-91EF-F354C3D526AB}" type="pres">
      <dgm:prSet presAssocID="{3DA1C010-69F5-43DF-B623-8D4F53CD6DDB}" presName="childText" presStyleLbl="bgAcc1" presStyleIdx="24" presStyleCnt="27" custScaleX="220783" custScaleY="104320">
        <dgm:presLayoutVars>
          <dgm:bulletEnabled val="1"/>
        </dgm:presLayoutVars>
      </dgm:prSet>
      <dgm:spPr/>
    </dgm:pt>
    <dgm:pt modelId="{3940AA07-7F97-4547-94C6-CA347C0A4C76}" type="pres">
      <dgm:prSet presAssocID="{C9683FFF-FC43-4557-9F60-3084B5727973}" presName="Name13" presStyleLbl="parChTrans1D2" presStyleIdx="25" presStyleCnt="27" custSzX="140041" custSzY="3254892"/>
      <dgm:spPr/>
    </dgm:pt>
    <dgm:pt modelId="{D0523111-085B-4445-AF20-D7823ACE6E01}" type="pres">
      <dgm:prSet presAssocID="{ED17834B-3701-4C59-A970-C29A2C916E55}" presName="childText" presStyleLbl="bgAcc1" presStyleIdx="25" presStyleCnt="27" custScaleX="220783" custScaleY="104320">
        <dgm:presLayoutVars>
          <dgm:bulletEnabled val="1"/>
        </dgm:presLayoutVars>
      </dgm:prSet>
      <dgm:spPr/>
    </dgm:pt>
    <dgm:pt modelId="{DA469AF3-E143-4DCE-AC63-652C09C7686D}" type="pres">
      <dgm:prSet presAssocID="{2AF54639-D0B4-48F3-A47D-F4F7AA0EEEEE}" presName="Name13" presStyleLbl="parChTrans1D2" presStyleIdx="26" presStyleCnt="27" custSzX="140041" custSzY="3683167"/>
      <dgm:spPr/>
    </dgm:pt>
    <dgm:pt modelId="{46B6D324-4313-4798-8FF1-FED74F54C257}" type="pres">
      <dgm:prSet presAssocID="{6404A87A-6293-4AC5-8EF4-3AE2DC6D2561}" presName="childText" presStyleLbl="bgAcc1" presStyleIdx="26" presStyleCnt="27" custScaleX="220783" custScaleY="104320">
        <dgm:presLayoutVars>
          <dgm:bulletEnabled val="1"/>
        </dgm:presLayoutVars>
      </dgm:prSet>
      <dgm:spPr/>
    </dgm:pt>
  </dgm:ptLst>
  <dgm:cxnLst>
    <dgm:cxn modelId="{108DC701-B6ED-4AD1-8011-930228649462}" srcId="{A3982DA7-ED85-49D7-A9C1-6153E03A1CFD}" destId="{572A136C-64C4-45CE-83F9-742EDD759146}" srcOrd="3" destOrd="0" parTransId="{AA0FC679-B872-42AA-ABB0-569FFA424BC3}" sibTransId="{8AB1BD27-F99F-4C3D-8EAE-B0E31A49C902}"/>
    <dgm:cxn modelId="{1A50DE01-69BA-48E4-8D90-7C50F06537E0}" type="presOf" srcId="{3896D6A6-1711-405E-B035-18444A234F33}" destId="{47DA8245-CA16-44F7-B1FC-997F76831971}" srcOrd="0" destOrd="0" presId="urn:microsoft.com/office/officeart/2005/8/layout/hierarchy3"/>
    <dgm:cxn modelId="{5D2A3702-138B-4BAB-9263-801B5F992D97}" type="presOf" srcId="{8CE7C0CA-28FD-4335-B751-6645D82E5827}" destId="{92D6BF02-E748-4963-B3FD-B587874D04B5}" srcOrd="0" destOrd="0" presId="urn:microsoft.com/office/officeart/2005/8/layout/hierarchy3"/>
    <dgm:cxn modelId="{353B2A03-4E31-4497-AD3A-7FB8B10A5B84}" type="presOf" srcId="{00D80109-B06F-4382-A7A1-6502486CC03A}" destId="{6A09FACD-37E2-410D-A602-E4287744DBBB}" srcOrd="0" destOrd="0" presId="urn:microsoft.com/office/officeart/2005/8/layout/hierarchy3"/>
    <dgm:cxn modelId="{A4F7E404-C925-4985-9670-4F8CF51EA2B2}" type="presOf" srcId="{EA369848-C6EE-4999-B818-0C7C2DFDD1F0}" destId="{090C60C5-1DA7-478D-9206-EB6CA4FFCECB}" srcOrd="0" destOrd="0" presId="urn:microsoft.com/office/officeart/2005/8/layout/hierarchy3"/>
    <dgm:cxn modelId="{6113420B-2B32-4E2D-BE79-6D78F2989569}" type="presOf" srcId="{4190F4B0-13B6-416B-8455-98630F2FAF97}" destId="{F72410B9-E1F0-442E-861F-9C7F3F0801D7}" srcOrd="0" destOrd="0" presId="urn:microsoft.com/office/officeart/2005/8/layout/hierarchy3"/>
    <dgm:cxn modelId="{9511F30C-C027-4F3C-BAF4-4D4123398A38}" srcId="{572A136C-64C4-45CE-83F9-742EDD759146}" destId="{411D21F3-302B-4FF1-900B-E6F6A8BC1603}" srcOrd="3" destOrd="0" parTransId="{420B5FD3-803A-43F8-9842-CD3F5AC1943C}" sibTransId="{47D4B0E4-2723-4284-B2B2-95D614B3DB92}"/>
    <dgm:cxn modelId="{6747A610-3FB8-4760-94E6-FB3B4D01FFF3}" srcId="{A3982DA7-ED85-49D7-A9C1-6153E03A1CFD}" destId="{09CFF58D-BC6D-4E4A-A442-C44792250DDE}" srcOrd="6" destOrd="0" parTransId="{53AF0F57-1E11-4821-B6BD-F3C004C2492F}" sibTransId="{F0A1E5FB-363E-4056-96EE-981834A85243}"/>
    <dgm:cxn modelId="{0B349514-414D-40A6-852E-69AAE29D3CCC}" type="presOf" srcId="{C22641FF-EE75-4D87-8DD9-AADA83CC0BF9}" destId="{DD504A2E-6E6C-4C49-80B0-CD2E39FC692E}" srcOrd="0" destOrd="0" presId="urn:microsoft.com/office/officeart/2005/8/layout/hierarchy3"/>
    <dgm:cxn modelId="{5EA09915-19A5-4EF8-9D49-5D8E91D6EF4D}" srcId="{09DA0651-97F5-4EB9-B825-17B84353CEAB}" destId="{BF85856A-4ECF-4138-8F51-BC591C10AD9C}" srcOrd="0" destOrd="0" parTransId="{0D22187D-EB7F-49DF-87DE-CBBC7032C479}" sibTransId="{A1C5B585-1945-47EF-A912-AA4014E75EC9}"/>
    <dgm:cxn modelId="{9CA5FB15-3399-4815-9668-B1130A397F1F}" type="presOf" srcId="{AF5CB29B-E8A8-4144-B43D-3403025CFB36}" destId="{517EE1C2-A838-4319-87C3-A58188436AD7}" srcOrd="0" destOrd="0" presId="urn:microsoft.com/office/officeart/2005/8/layout/hierarchy3"/>
    <dgm:cxn modelId="{4F895E16-35D6-4D38-8A97-94AF05009BB3}" type="presOf" srcId="{BAE4EA4D-9234-442C-A900-BB18C644EC54}" destId="{0E97E4C0-F691-4019-A3EC-3026F0616976}" srcOrd="0" destOrd="0" presId="urn:microsoft.com/office/officeart/2005/8/layout/hierarchy3"/>
    <dgm:cxn modelId="{9E730F18-0D6B-4539-8E77-AA502D411C4B}" srcId="{572A136C-64C4-45CE-83F9-742EDD759146}" destId="{92782153-2126-4BB8-B10C-21FFAA5E8F39}" srcOrd="0" destOrd="0" parTransId="{4190F4B0-13B6-416B-8455-98630F2FAF97}" sibTransId="{40384874-1860-4D38-B165-0DE869B298AC}"/>
    <dgm:cxn modelId="{8F4A7518-42BF-4CA5-AEEA-6C02DCC70728}" type="presOf" srcId="{3E5D81A9-5E4D-4347-A849-10C0008C2375}" destId="{10528DB1-D1E3-40B4-8AAE-BFF390C23119}" srcOrd="0" destOrd="0" presId="urn:microsoft.com/office/officeart/2005/8/layout/hierarchy3"/>
    <dgm:cxn modelId="{05B2B61B-2D8F-467A-9DFE-AC9D8EE18D60}" type="presOf" srcId="{5DD60DA5-5D09-4D05-9BAD-E4FE050BD0BF}" destId="{EA10D9C4-88F2-4E29-97C5-14C1044110DC}" srcOrd="0" destOrd="0" presId="urn:microsoft.com/office/officeart/2005/8/layout/hierarchy3"/>
    <dgm:cxn modelId="{968B1F1C-3963-4FA0-BF5C-E4CEE85770CC}" srcId="{3896D6A6-1711-405E-B035-18444A234F33}" destId="{4FC0DF24-53A3-4111-88E6-C1E2E577997D}" srcOrd="0" destOrd="0" parTransId="{4BE611D1-8D2C-49C2-8933-38D8ACA3D038}" sibTransId="{5ED67259-A1C9-41E7-BC2C-B26D097DC60A}"/>
    <dgm:cxn modelId="{722C5C1D-5EFF-4720-9154-DDE91A5369EE}" srcId="{09CFF58D-BC6D-4E4A-A442-C44792250DDE}" destId="{072758A0-FF4D-473D-84C3-09F033AD57C4}" srcOrd="1" destOrd="0" parTransId="{FEF28DF9-615B-4313-B5D0-F95DC9ECF065}" sibTransId="{B268EE17-2E22-4F31-A5A3-E88BA5BAB661}"/>
    <dgm:cxn modelId="{F6D9F61D-F084-4575-98DF-6E6BC0D70873}" type="presOf" srcId="{B11947D6-A107-488D-9A4D-A44B16231940}" destId="{9E6863D1-8CB1-4C3A-BB83-B4FB1918D37D}" srcOrd="0" destOrd="0" presId="urn:microsoft.com/office/officeart/2005/8/layout/hierarchy3"/>
    <dgm:cxn modelId="{9D4F6121-81A1-4A6C-8EF2-7C7EAFCCD9D8}" type="presOf" srcId="{CD1A35D0-98A8-4F12-8C31-66BB55305283}" destId="{CA576B49-5F55-4E15-9AEC-5F1455B4AECF}" srcOrd="0" destOrd="0" presId="urn:microsoft.com/office/officeart/2005/8/layout/hierarchy3"/>
    <dgm:cxn modelId="{C60DFD28-7C87-418F-9537-5599D737BC49}" type="presOf" srcId="{572A136C-64C4-45CE-83F9-742EDD759146}" destId="{CED80C5B-96F9-4BE4-954C-F7CA962B9913}" srcOrd="0" destOrd="0" presId="urn:microsoft.com/office/officeart/2005/8/layout/hierarchy3"/>
    <dgm:cxn modelId="{5166EF2A-3126-410C-B408-167D43F1FA02}" srcId="{A3982DA7-ED85-49D7-A9C1-6153E03A1CFD}" destId="{93D783B7-CCFB-450A-8E4D-1F41159072E4}" srcOrd="4" destOrd="0" parTransId="{074D0585-F054-422C-A117-90530E17AE03}" sibTransId="{8C3DEE80-5766-4934-BB72-5858D43C27DB}"/>
    <dgm:cxn modelId="{91A11F2E-B718-495D-B752-0F0A753A1E14}" type="presOf" srcId="{411D21F3-302B-4FF1-900B-E6F6A8BC1603}" destId="{4794F4A9-A18D-466C-96F6-33C2554AEB2C}" srcOrd="0" destOrd="0" presId="urn:microsoft.com/office/officeart/2005/8/layout/hierarchy3"/>
    <dgm:cxn modelId="{BEF9E92F-445A-4615-B006-EA49BEBF9C4E}" type="presOf" srcId="{6616F4C6-DD6F-484C-B8E4-93B20B33D08D}" destId="{16A827B8-BF53-41CA-8597-DD2A5A7929EB}" srcOrd="0" destOrd="0" presId="urn:microsoft.com/office/officeart/2005/8/layout/hierarchy3"/>
    <dgm:cxn modelId="{5F279037-E2CE-436F-ABBA-5A9A37687BF4}" srcId="{09CFF58D-BC6D-4E4A-A442-C44792250DDE}" destId="{7DD503EF-D421-42DC-ACD4-EA4FBFAD6313}" srcOrd="0" destOrd="0" parTransId="{00D80109-B06F-4382-A7A1-6502486CC03A}" sibTransId="{66230F68-F8F9-4FE1-90E9-6D6C8A4DD8C7}"/>
    <dgm:cxn modelId="{E6624038-BB49-450F-B60F-74ED9CEB9E23}" type="presOf" srcId="{B1CDA375-81DE-4844-AEAC-035CF9CD0C21}" destId="{0EBCBF9D-8979-472E-BBC1-10A9E6880249}" srcOrd="0" destOrd="0" presId="urn:microsoft.com/office/officeart/2005/8/layout/hierarchy3"/>
    <dgm:cxn modelId="{DFEFAD3A-4151-4ADF-B5AA-23797ACCF81F}" srcId="{3896D6A6-1711-405E-B035-18444A234F33}" destId="{6616F4C6-DD6F-484C-B8E4-93B20B33D08D}" srcOrd="2" destOrd="0" parTransId="{8682CCF2-8AC8-4C3E-8FA9-1EDCC16351A9}" sibTransId="{CEBB95F7-BF06-4D9E-8ED6-7AF67291F2CA}"/>
    <dgm:cxn modelId="{F724103E-90AB-4EB2-A7E4-9C743A893DBA}" type="presOf" srcId="{4BE611D1-8D2C-49C2-8933-38D8ACA3D038}" destId="{9B49BD6B-7814-4064-B2F2-6DDA4305F49B}" srcOrd="0" destOrd="0" presId="urn:microsoft.com/office/officeart/2005/8/layout/hierarchy3"/>
    <dgm:cxn modelId="{08AA973F-0CC2-4EA6-B48D-C1C3F2B39628}" srcId="{3896D6A6-1711-405E-B035-18444A234F33}" destId="{AF5CB29B-E8A8-4144-B43D-3403025CFB36}" srcOrd="1" destOrd="0" parTransId="{FCF0794E-75C9-4C98-A43C-C6D0889420F8}" sibTransId="{419299B5-F9B7-42FD-A700-0A236EA78989}"/>
    <dgm:cxn modelId="{1E2FA35B-18C8-4CBB-B9B8-52F8E04DAE51}" type="presOf" srcId="{7DD503EF-D421-42DC-ACD4-EA4FBFAD6313}" destId="{4B82B291-91F9-40B9-B123-E37FEDD58BC8}" srcOrd="0" destOrd="0" presId="urn:microsoft.com/office/officeart/2005/8/layout/hierarchy3"/>
    <dgm:cxn modelId="{28D59D60-B801-4414-9B96-143BC483ADF8}" type="presOf" srcId="{8682CCF2-8AC8-4C3E-8FA9-1EDCC16351A9}" destId="{DFD66937-8D76-4501-96A6-06BA52BE3CF8}" srcOrd="0" destOrd="0" presId="urn:microsoft.com/office/officeart/2005/8/layout/hierarchy3"/>
    <dgm:cxn modelId="{9227C860-B10D-4697-951D-AB5231190CEC}" type="presOf" srcId="{92782153-2126-4BB8-B10C-21FFAA5E8F39}" destId="{9896345F-F41B-4B5A-9A7F-304C048CBE3A}" srcOrd="0" destOrd="0" presId="urn:microsoft.com/office/officeart/2005/8/layout/hierarchy3"/>
    <dgm:cxn modelId="{98A10E42-3796-44A9-B9F4-3969BB3F9954}" type="presOf" srcId="{05193485-29FE-4E41-A38C-8428E6CD0B51}" destId="{CBB386F5-C3F9-4748-B802-147C7C4DEA7D}" srcOrd="0" destOrd="0" presId="urn:microsoft.com/office/officeart/2005/8/layout/hierarchy3"/>
    <dgm:cxn modelId="{8A1CFA62-E52C-409A-859A-2DFF12C2EA76}" type="presOf" srcId="{418B742F-9A6F-45AD-A540-12D3B643870E}" destId="{732E5909-26C5-48CC-80B1-B5C34F27F940}" srcOrd="0" destOrd="0" presId="urn:microsoft.com/office/officeart/2005/8/layout/hierarchy3"/>
    <dgm:cxn modelId="{97CAD743-9EAA-4E41-9F6A-79C165C0A404}" srcId="{3896D6A6-1711-405E-B035-18444A234F33}" destId="{ED75E764-353D-41F9-8277-2ADEC3518A8B}" srcOrd="3" destOrd="0" parTransId="{5DD60DA5-5D09-4D05-9BAD-E4FE050BD0BF}" sibTransId="{ECE912D0-7E56-4A6B-8447-2407E5D45224}"/>
    <dgm:cxn modelId="{7B047F65-035F-46A6-8A61-BC63325D7BFB}" srcId="{572A136C-64C4-45CE-83F9-742EDD759146}" destId="{23D81FE0-702A-4A7D-A791-BEE70D7AC1A6}" srcOrd="1" destOrd="0" parTransId="{0A4651B8-9036-4335-930F-7E05032202BB}" sibTransId="{DEFBF313-0EC1-4E54-A363-98766AEED15E}"/>
    <dgm:cxn modelId="{732D1D66-8291-4968-92FE-8F8D3173C6D7}" srcId="{09CFF58D-BC6D-4E4A-A442-C44792250DDE}" destId="{3DA1C010-69F5-43DF-B623-8D4F53CD6DDB}" srcOrd="5" destOrd="0" parTransId="{BB99F669-3134-48A1-B2F0-40E9CFC9BC78}" sibTransId="{A1FC5F0C-3D2E-4445-A767-5825A7A3EEB5}"/>
    <dgm:cxn modelId="{E1EFA66A-224D-45D8-BE28-A2CF0918D0AB}" type="presOf" srcId="{4DC1666F-3898-4E62-B918-FE8DA6961797}" destId="{91CCFDD9-5192-4B57-86EF-7411B6214D2B}" srcOrd="1" destOrd="0" presId="urn:microsoft.com/office/officeart/2005/8/layout/hierarchy3"/>
    <dgm:cxn modelId="{8C8CA24C-A0AB-4910-950A-FDFCDD8A4813}" type="presOf" srcId="{C327334A-37B7-430B-B5D3-C967B705D44B}" destId="{59C56A91-94C3-48B8-BCB5-F46F0ED44B0E}" srcOrd="0" destOrd="0" presId="urn:microsoft.com/office/officeart/2005/8/layout/hierarchy3"/>
    <dgm:cxn modelId="{5A2F1F6E-4A2A-4894-A040-AEB0587606BB}" type="presOf" srcId="{B8A9087D-EABF-43BD-B2FF-4C7191BB6378}" destId="{262C5D92-C515-4A67-AA19-E781F1FA293F}" srcOrd="1" destOrd="0" presId="urn:microsoft.com/office/officeart/2005/8/layout/hierarchy3"/>
    <dgm:cxn modelId="{8D783F6F-E4D6-4FBE-84A0-B9EB9AFAE74E}" type="presOf" srcId="{AC8680D1-58C7-4269-96DE-F9721A2FEAB6}" destId="{38A351E6-DEDB-4BC5-9A56-D65EE06BBFF0}" srcOrd="0" destOrd="0" presId="urn:microsoft.com/office/officeart/2005/8/layout/hierarchy3"/>
    <dgm:cxn modelId="{FCDF486F-40E6-4132-A934-EB65D95C88A5}" srcId="{09DA0651-97F5-4EB9-B825-17B84353CEAB}" destId="{AC8680D1-58C7-4269-96DE-F9721A2FEAB6}" srcOrd="3" destOrd="0" parTransId="{C327334A-37B7-430B-B5D3-C967B705D44B}" sibTransId="{0F8835E1-5BDD-4532-942E-9825AFD123D0}"/>
    <dgm:cxn modelId="{843B9C6F-3ED4-4FF0-AA85-C32CDC011FAA}" type="presOf" srcId="{0A4651B8-9036-4335-930F-7E05032202BB}" destId="{66CDFE69-6A1D-453B-96E8-4C8C73337D09}" srcOrd="0" destOrd="0" presId="urn:microsoft.com/office/officeart/2005/8/layout/hierarchy3"/>
    <dgm:cxn modelId="{AC1A3D51-1042-412F-81D9-D6644BF8EF3C}" type="presOf" srcId="{572A136C-64C4-45CE-83F9-742EDD759146}" destId="{6BC20EE9-9F2B-4745-BCA4-379363F30E60}" srcOrd="1" destOrd="0" presId="urn:microsoft.com/office/officeart/2005/8/layout/hierarchy3"/>
    <dgm:cxn modelId="{D0F1A271-7C63-46DE-90B4-F3CB5C643CE5}" type="presOf" srcId="{2344E87D-A690-4F5C-B652-FB9BB1B747C0}" destId="{17EAEB91-D80B-449C-8A1B-9C0EB37E89A9}" srcOrd="0" destOrd="0" presId="urn:microsoft.com/office/officeart/2005/8/layout/hierarchy3"/>
    <dgm:cxn modelId="{17B3C071-4853-4ABE-AC5B-6E0E1F5CAEFE}" srcId="{93D783B7-CCFB-450A-8E4D-1F41159072E4}" destId="{C22641FF-EE75-4D87-8DD9-AADA83CC0BF9}" srcOrd="0" destOrd="0" parTransId="{44EDB89F-8D44-4CC8-8D95-58E2FE58BF94}" sibTransId="{B2BFC176-5111-460F-989B-336D2D9CFC65}"/>
    <dgm:cxn modelId="{3EFA1E52-DE8F-4531-B9B4-490684DAD1B1}" type="presOf" srcId="{B8A9087D-EABF-43BD-B2FF-4C7191BB6378}" destId="{885DC2C2-C966-489C-9F67-EB4DC145E25C}" srcOrd="0" destOrd="0" presId="urn:microsoft.com/office/officeart/2005/8/layout/hierarchy3"/>
    <dgm:cxn modelId="{764A5E53-0F82-47E1-B67B-A1D9B8B596BD}" type="presOf" srcId="{072758A0-FF4D-473D-84C3-09F033AD57C4}" destId="{E2A9C21C-46F6-4F30-8A58-D922931F6C95}" srcOrd="0" destOrd="0" presId="urn:microsoft.com/office/officeart/2005/8/layout/hierarchy3"/>
    <dgm:cxn modelId="{62EDE753-5B52-4039-8FA4-B1A86FEABEA4}" srcId="{A3982DA7-ED85-49D7-A9C1-6153E03A1CFD}" destId="{B8A9087D-EABF-43BD-B2FF-4C7191BB6378}" srcOrd="0" destOrd="0" parTransId="{CA29F95A-34A1-46C3-95BA-49AC053241EA}" sibTransId="{39852FF0-A09B-49DE-BC17-E4F18D6478B0}"/>
    <dgm:cxn modelId="{71C0D054-0677-4EFA-8012-B1F8910EF64D}" type="presOf" srcId="{864EBB01-9144-440E-98DB-A2093F2D9D55}" destId="{AC0FCC7C-1AF7-4F7C-8B92-A8EF72524DA3}" srcOrd="0" destOrd="0" presId="urn:microsoft.com/office/officeart/2005/8/layout/hierarchy3"/>
    <dgm:cxn modelId="{E311E354-E9A0-4E1B-BEA1-99102635B23A}" type="presOf" srcId="{0D22187D-EB7F-49DF-87DE-CBBC7032C479}" destId="{7B7DCFA6-1389-4475-88DF-FC03707B3B3B}" srcOrd="0" destOrd="0" presId="urn:microsoft.com/office/officeart/2005/8/layout/hierarchy3"/>
    <dgm:cxn modelId="{DE2E2F78-78AB-4100-A15E-AC012D4C726B}" type="presOf" srcId="{53954912-6163-4544-B6C5-64684202ECB3}" destId="{742EB497-1BF1-4907-B6C2-F92AF453E7E7}" srcOrd="0" destOrd="0" presId="urn:microsoft.com/office/officeart/2005/8/layout/hierarchy3"/>
    <dgm:cxn modelId="{E1D0347F-18F8-480A-9527-10379716482B}" srcId="{09CFF58D-BC6D-4E4A-A442-C44792250DDE}" destId="{ED17834B-3701-4C59-A970-C29A2C916E55}" srcOrd="6" destOrd="0" parTransId="{C9683FFF-FC43-4557-9F60-3084B5727973}" sibTransId="{CAF55BE1-9166-4B5A-B7D4-8AB887514355}"/>
    <dgm:cxn modelId="{C692847F-6882-425F-830B-15E9C2F498A8}" type="presOf" srcId="{09DA0651-97F5-4EB9-B825-17B84353CEAB}" destId="{99436763-8777-4E28-A70E-5C7972A258BB}" srcOrd="0" destOrd="0" presId="urn:microsoft.com/office/officeart/2005/8/layout/hierarchy3"/>
    <dgm:cxn modelId="{609CC87F-B8A2-44EB-A6D5-F0436D66BAC5}" type="presOf" srcId="{937B1D97-D889-4296-84BD-225F19AC18C6}" destId="{8FB7B806-A7FC-4892-B1B0-95A91C7D272F}" srcOrd="0" destOrd="0" presId="urn:microsoft.com/office/officeart/2005/8/layout/hierarchy3"/>
    <dgm:cxn modelId="{F759FC81-C453-498F-A538-D14DCDDD160F}" type="presOf" srcId="{93D783B7-CCFB-450A-8E4D-1F41159072E4}" destId="{C38CFCD7-2DB0-455D-9AC9-052510E3EDE2}" srcOrd="1" destOrd="0" presId="urn:microsoft.com/office/officeart/2005/8/layout/hierarchy3"/>
    <dgm:cxn modelId="{8A133B83-FA41-4885-8543-5AD341398F84}" type="presOf" srcId="{3896D6A6-1711-405E-B035-18444A234F33}" destId="{E097482D-11CC-4F91-88D6-B3AEAEC75B89}" srcOrd="1" destOrd="0" presId="urn:microsoft.com/office/officeart/2005/8/layout/hierarchy3"/>
    <dgm:cxn modelId="{64AB5783-A3E3-4E4B-8BD7-E9D7CF90EB0F}" srcId="{A3982DA7-ED85-49D7-A9C1-6153E03A1CFD}" destId="{09DA0651-97F5-4EB9-B825-17B84353CEAB}" srcOrd="2" destOrd="0" parTransId="{452A7AC3-E1D5-4424-A88A-AF974F48C53C}" sibTransId="{CB9FD920-8709-4D84-88F6-B4AD47E4F221}"/>
    <dgm:cxn modelId="{3EA6CF84-0ADF-4B2D-8686-FBF4A6C87144}" type="presOf" srcId="{014D8748-ACB0-4E10-88D8-0F04A32531C6}" destId="{B95959F2-49BE-4C7E-ACC6-C815866BACB4}" srcOrd="0" destOrd="0" presId="urn:microsoft.com/office/officeart/2005/8/layout/hierarchy3"/>
    <dgm:cxn modelId="{58FC3388-4020-4E1C-B667-A30B5C381C86}" type="presOf" srcId="{9964F57B-F0A1-4121-8E00-689C9E5C04B5}" destId="{62F1F3BC-0940-465F-92C5-47EF37F1CC26}" srcOrd="0" destOrd="0" presId="urn:microsoft.com/office/officeart/2005/8/layout/hierarchy3"/>
    <dgm:cxn modelId="{69AD2C8E-64D4-47D7-BD46-775A16750B78}" srcId="{4DC1666F-3898-4E62-B918-FE8DA6961797}" destId="{418B742F-9A6F-45AD-A540-12D3B643870E}" srcOrd="0" destOrd="0" parTransId="{B1CDA375-81DE-4844-AEAC-035CF9CD0C21}" sibTransId="{51F53154-28F6-4067-AC1B-085A9100B42D}"/>
    <dgm:cxn modelId="{76D13C8F-518F-4BA7-846B-F8BE9E6F70F7}" type="presOf" srcId="{2AF54639-D0B4-48F3-A47D-F4F7AA0EEEEE}" destId="{DA469AF3-E143-4DCE-AC63-652C09C7686D}" srcOrd="0" destOrd="0" presId="urn:microsoft.com/office/officeart/2005/8/layout/hierarchy3"/>
    <dgm:cxn modelId="{7C5BCD91-30F2-4B5D-A1BB-9B06047A739B}" type="presOf" srcId="{44EDB89F-8D44-4CC8-8D95-58E2FE58BF94}" destId="{8E962477-D75E-4FB1-8067-33C96BE11699}" srcOrd="0" destOrd="0" presId="urn:microsoft.com/office/officeart/2005/8/layout/hierarchy3"/>
    <dgm:cxn modelId="{95620997-E81D-4EA2-B676-B6EAC872C3BC}" type="presOf" srcId="{BF85856A-4ECF-4138-8F51-BC591C10AD9C}" destId="{31A468B8-3EEC-4951-BA97-4198D42318D3}" srcOrd="0" destOrd="0" presId="urn:microsoft.com/office/officeart/2005/8/layout/hierarchy3"/>
    <dgm:cxn modelId="{7139329A-CDEF-4D3B-8F51-FDC5A810F751}" type="presOf" srcId="{23D81FE0-702A-4A7D-A791-BEE70D7AC1A6}" destId="{267229D7-61CE-4F12-9F2E-607EFF173A78}" srcOrd="0" destOrd="0" presId="urn:microsoft.com/office/officeart/2005/8/layout/hierarchy3"/>
    <dgm:cxn modelId="{2C4E959C-099C-4F54-AAE0-6646BB8EFA08}" type="presOf" srcId="{3DA1C010-69F5-43DF-B623-8D4F53CD6DDB}" destId="{62783D57-D28C-462B-91EF-F354C3D526AB}" srcOrd="0" destOrd="0" presId="urn:microsoft.com/office/officeart/2005/8/layout/hierarchy3"/>
    <dgm:cxn modelId="{BFC90E9E-BD4E-47DC-BD3D-0063BA77A3BF}" type="presOf" srcId="{FCF0794E-75C9-4C98-A43C-C6D0889420F8}" destId="{D4E2B8A1-A096-4AC4-A784-CF2E6BC22B19}" srcOrd="0" destOrd="0" presId="urn:microsoft.com/office/officeart/2005/8/layout/hierarchy3"/>
    <dgm:cxn modelId="{C182349E-63A8-4F5E-9920-80B82CE55321}" type="presOf" srcId="{9E39DE23-E4FB-4D2B-84BE-6B769DFDF2C9}" destId="{2566C70E-28A3-4EC5-9786-BD4DFCCD940E}" srcOrd="0" destOrd="0" presId="urn:microsoft.com/office/officeart/2005/8/layout/hierarchy3"/>
    <dgm:cxn modelId="{DCA209A1-FD26-4B4A-A32A-676CE5946645}" type="presOf" srcId="{8446D277-B3AB-4704-87F4-5970A5D21E23}" destId="{0B9C7DBD-2042-4AE5-9736-DD7F2C1FE156}" srcOrd="0" destOrd="0" presId="urn:microsoft.com/office/officeart/2005/8/layout/hierarchy3"/>
    <dgm:cxn modelId="{4C3743A1-1F66-4B44-877C-2817179BE5BE}" srcId="{09DA0651-97F5-4EB9-B825-17B84353CEAB}" destId="{F6CDF50B-68D5-4E1F-B359-E9E6898083C0}" srcOrd="2" destOrd="0" parTransId="{B11947D6-A107-488D-9A4D-A44B16231940}" sibTransId="{B9973DCA-E758-414B-BBD0-10F8F5B3D306}"/>
    <dgm:cxn modelId="{9DAE40A5-04E9-4447-A01C-67774A69F3E4}" type="presOf" srcId="{09DA0651-97F5-4EB9-B825-17B84353CEAB}" destId="{B5159E1B-1F0E-4C5C-BDCE-06E952CFEDB9}" srcOrd="1" destOrd="0" presId="urn:microsoft.com/office/officeart/2005/8/layout/hierarchy3"/>
    <dgm:cxn modelId="{E842E4A9-033B-411F-AB2E-8BF41C092473}" type="presOf" srcId="{A579FD50-36D5-43CE-8D45-A4ABF4E5F778}" destId="{82A173EF-4993-4459-8795-7057348E2D7C}" srcOrd="0" destOrd="0" presId="urn:microsoft.com/office/officeart/2005/8/layout/hierarchy3"/>
    <dgm:cxn modelId="{29E252AA-6FAF-43FB-8498-A4F50A9C1146}" srcId="{09DA0651-97F5-4EB9-B825-17B84353CEAB}" destId="{8CE7C0CA-28FD-4335-B751-6645D82E5827}" srcOrd="4" destOrd="0" parTransId="{EA369848-C6EE-4999-B818-0C7C2DFDD1F0}" sibTransId="{B9FA57C7-4923-4511-92BD-3479286AE344}"/>
    <dgm:cxn modelId="{B536DCAE-980C-4909-B8EF-565D5A6779B6}" type="presOf" srcId="{09CFF58D-BC6D-4E4A-A442-C44792250DDE}" destId="{37FE6051-3D40-43A1-9AB3-DF03A9B68E45}" srcOrd="0" destOrd="0" presId="urn:microsoft.com/office/officeart/2005/8/layout/hierarchy3"/>
    <dgm:cxn modelId="{D24F74AF-F071-42AB-A871-F4C38F0EF578}" srcId="{572A136C-64C4-45CE-83F9-742EDD759146}" destId="{4B6CB742-BEE6-45E4-BBB1-9273F35C38AA}" srcOrd="2" destOrd="0" parTransId="{53954912-6163-4544-B6C5-64684202ECB3}" sibTransId="{88B1541D-888E-40C2-94DF-715F5EA27882}"/>
    <dgm:cxn modelId="{246122B2-53DE-4012-A02A-7260BE0852D5}" type="presOf" srcId="{6404A87A-6293-4AC5-8EF4-3AE2DC6D2561}" destId="{46B6D324-4313-4798-8FF1-FED74F54C257}" srcOrd="0" destOrd="0" presId="urn:microsoft.com/office/officeart/2005/8/layout/hierarchy3"/>
    <dgm:cxn modelId="{E2184EB9-F8DC-45BD-81E4-73F84CF83C42}" type="presOf" srcId="{FEF28DF9-615B-4313-B5D0-F95DC9ECF065}" destId="{D28F1C3E-F5F3-486C-83BC-F5BD37359CA8}" srcOrd="0" destOrd="0" presId="urn:microsoft.com/office/officeart/2005/8/layout/hierarchy3"/>
    <dgm:cxn modelId="{BA200BBB-BCCD-4634-B780-B0D4EAD85233}" type="presOf" srcId="{C6961956-486F-4AC4-AF8A-87392A7CD028}" destId="{D76D4A4D-9661-4621-B413-D52D4CD1D341}" srcOrd="0" destOrd="0" presId="urn:microsoft.com/office/officeart/2005/8/layout/hierarchy3"/>
    <dgm:cxn modelId="{841EBCBB-E5B0-423B-A021-509F3269C6A4}" type="presOf" srcId="{4FC0DF24-53A3-4111-88E6-C1E2E577997D}" destId="{68204B4E-B3CF-4810-9EE8-6FC38547923E}" srcOrd="0" destOrd="0" presId="urn:microsoft.com/office/officeart/2005/8/layout/hierarchy3"/>
    <dgm:cxn modelId="{B76D23BD-48C2-4D40-9BA4-FD8A70146CEB}" srcId="{09CFF58D-BC6D-4E4A-A442-C44792250DDE}" destId="{BAE4EA4D-9234-442C-A900-BB18C644EC54}" srcOrd="2" destOrd="0" parTransId="{05193485-29FE-4E41-A38C-8428E6CD0B51}" sibTransId="{F939FCD2-3DEE-45FD-AA65-EE9621C92EA6}"/>
    <dgm:cxn modelId="{FF123CBE-CC37-46CD-8D87-F6E2B49E4142}" srcId="{572A136C-64C4-45CE-83F9-742EDD759146}" destId="{45B0531A-CC41-40D8-9705-3CAF5B282EB2}" srcOrd="4" destOrd="0" parTransId="{2344E87D-A690-4F5C-B652-FB9BB1B747C0}" sibTransId="{FC0CEDB4-EDFF-486F-BBBD-D5E2E3A8B8E7}"/>
    <dgm:cxn modelId="{7C33D0C2-D99D-4FFA-8476-F91B45ACCE4F}" type="presOf" srcId="{93D783B7-CCFB-450A-8E4D-1F41159072E4}" destId="{D489CD21-BB5C-4E4D-B736-8ED687D850FA}" srcOrd="0" destOrd="0" presId="urn:microsoft.com/office/officeart/2005/8/layout/hierarchy3"/>
    <dgm:cxn modelId="{39DC62C3-6F05-4B60-9479-E5C226D47199}" type="presOf" srcId="{C9683FFF-FC43-4557-9F60-3084B5727973}" destId="{3940AA07-7F97-4547-94C6-CA347C0A4C76}" srcOrd="0" destOrd="0" presId="urn:microsoft.com/office/officeart/2005/8/layout/hierarchy3"/>
    <dgm:cxn modelId="{564609C6-858B-4E51-A97D-1FA1C2AD3FD8}" type="presOf" srcId="{66A14B7A-D094-4396-AFDB-653DABAC8FC9}" destId="{69D17930-8238-4F80-979A-DEE2C17B2AB5}" srcOrd="0" destOrd="0" presId="urn:microsoft.com/office/officeart/2005/8/layout/hierarchy3"/>
    <dgm:cxn modelId="{4DEA6BC8-B501-421B-8C67-7933443308A0}" type="presOf" srcId="{BB99F669-3134-48A1-B2F0-40E9CFC9BC78}" destId="{ADB33CD6-CD87-49CE-9ED8-6F78202BBE43}" srcOrd="0" destOrd="0" presId="urn:microsoft.com/office/officeart/2005/8/layout/hierarchy3"/>
    <dgm:cxn modelId="{8D4014CF-BD22-4DF9-B37D-234E21EFFBCA}" type="presOf" srcId="{A3982DA7-ED85-49D7-A9C1-6153E03A1CFD}" destId="{7B47E159-7B65-4BEC-89BC-3B3A62502117}" srcOrd="0" destOrd="0" presId="urn:microsoft.com/office/officeart/2005/8/layout/hierarchy3"/>
    <dgm:cxn modelId="{7A97EDCF-CC63-4960-BB86-13AC9272D5D4}" type="presOf" srcId="{09CFF58D-BC6D-4E4A-A442-C44792250DDE}" destId="{E41B61F7-715C-4830-9412-137848C96F76}" srcOrd="1" destOrd="0" presId="urn:microsoft.com/office/officeart/2005/8/layout/hierarchy3"/>
    <dgm:cxn modelId="{D09D86D2-1662-40D1-907C-946FFA4D65C8}" srcId="{09DA0651-97F5-4EB9-B825-17B84353CEAB}" destId="{9E39DE23-E4FB-4D2B-84BE-6B769DFDF2C9}" srcOrd="1" destOrd="0" parTransId="{D501D502-282B-441C-82D6-2BFFC065441C}" sibTransId="{CAA3CEA4-2024-4F38-A5A3-9EA0138368B4}"/>
    <dgm:cxn modelId="{DBC13CD4-389A-4976-AC60-444B0920F5F5}" srcId="{B8A9087D-EABF-43BD-B2FF-4C7191BB6378}" destId="{66A14B7A-D094-4396-AFDB-653DABAC8FC9}" srcOrd="0" destOrd="0" parTransId="{937B1D97-D889-4296-84BD-225F19AC18C6}" sibTransId="{C69FCCDE-0889-432D-8A76-98A9ACB3660C}"/>
    <dgm:cxn modelId="{CE9632DA-7E3A-4BAE-A6F6-D4BA29A7C44C}" type="presOf" srcId="{4DC1666F-3898-4E62-B918-FE8DA6961797}" destId="{7C8B014F-FA07-4A8E-8D4E-460F5E3AC7F2}" srcOrd="0" destOrd="0" presId="urn:microsoft.com/office/officeart/2005/8/layout/hierarchy3"/>
    <dgm:cxn modelId="{EDD9CBDA-A700-491F-968F-617B63A39414}" type="presOf" srcId="{D501D502-282B-441C-82D6-2BFFC065441C}" destId="{F1B978E3-5E69-4A9B-A169-1C2D7659B39F}" srcOrd="0" destOrd="0" presId="urn:microsoft.com/office/officeart/2005/8/layout/hierarchy3"/>
    <dgm:cxn modelId="{7055E4DA-4CB2-4E00-8BBB-E252C45C2E59}" type="presOf" srcId="{ED17834B-3701-4C59-A970-C29A2C916E55}" destId="{D0523111-085B-4445-AF20-D7823ACE6E01}" srcOrd="0" destOrd="0" presId="urn:microsoft.com/office/officeart/2005/8/layout/hierarchy3"/>
    <dgm:cxn modelId="{5F5095DC-86EA-46C5-A593-41A32DD9D3EA}" srcId="{09CFF58D-BC6D-4E4A-A442-C44792250DDE}" destId="{CD1A35D0-98A8-4F12-8C31-66BB55305283}" srcOrd="3" destOrd="0" parTransId="{3E5D81A9-5E4D-4347-A849-10C0008C2375}" sibTransId="{CEA78C22-D518-44CE-9F29-F8030EEEE4D1}"/>
    <dgm:cxn modelId="{D58BC6E3-0582-40CA-8135-3A728C1F2ED3}" type="presOf" srcId="{ED75E764-353D-41F9-8277-2ADEC3518A8B}" destId="{40C41B99-87A1-4ED1-B09A-7447AD7539E5}" srcOrd="0" destOrd="0" presId="urn:microsoft.com/office/officeart/2005/8/layout/hierarchy3"/>
    <dgm:cxn modelId="{3BCEA3EB-A9F0-4DDC-B4FA-9B029FDBF15A}" srcId="{09CFF58D-BC6D-4E4A-A442-C44792250DDE}" destId="{9964F57B-F0A1-4121-8E00-689C9E5C04B5}" srcOrd="4" destOrd="0" parTransId="{8446D277-B3AB-4704-87F4-5970A5D21E23}" sibTransId="{249AB099-157F-4331-9A77-AC28628439A0}"/>
    <dgm:cxn modelId="{408CD8EB-5D4B-493A-AB69-E6EFE1CA8988}" srcId="{A3982DA7-ED85-49D7-A9C1-6153E03A1CFD}" destId="{3896D6A6-1711-405E-B035-18444A234F33}" srcOrd="1" destOrd="0" parTransId="{AFDCB794-FFE8-4F0D-A421-454AB4BCBC67}" sibTransId="{2101AEE0-123C-4486-89EE-E3CC2C1E494E}"/>
    <dgm:cxn modelId="{244046EC-6C83-4E70-8450-0711562C4A2E}" srcId="{A3982DA7-ED85-49D7-A9C1-6153E03A1CFD}" destId="{4DC1666F-3898-4E62-B918-FE8DA6961797}" srcOrd="5" destOrd="0" parTransId="{EC55D34E-BE48-4230-80CA-D66016F594B1}" sibTransId="{D6FA3ACC-8F6A-4116-B58F-64F3C2883F52}"/>
    <dgm:cxn modelId="{BBA052EF-F9A1-487D-B40D-D2D3BB781E1C}" type="presOf" srcId="{45B0531A-CC41-40D8-9705-3CAF5B282EB2}" destId="{6E7A7CF6-B328-4C65-91D1-C4CFD14A8015}" srcOrd="0" destOrd="0" presId="urn:microsoft.com/office/officeart/2005/8/layout/hierarchy3"/>
    <dgm:cxn modelId="{F8AAD6F0-3778-45FD-A20D-A090072F69C2}" type="presOf" srcId="{F6CDF50B-68D5-4E1F-B359-E9E6898083C0}" destId="{7CE69EDA-2C4B-4D99-B543-2CE4F3913A70}" srcOrd="0" destOrd="0" presId="urn:microsoft.com/office/officeart/2005/8/layout/hierarchy3"/>
    <dgm:cxn modelId="{A08540F3-4266-48DA-A043-5C6D2882417B}" type="presOf" srcId="{420B5FD3-803A-43F8-9842-CD3F5AC1943C}" destId="{0DA81F90-8D90-4D44-A8B2-221F83DB70A4}" srcOrd="0" destOrd="0" presId="urn:microsoft.com/office/officeart/2005/8/layout/hierarchy3"/>
    <dgm:cxn modelId="{C630C0F4-77E9-4B7F-BC43-3C6F01960AF6}" srcId="{93D783B7-CCFB-450A-8E4D-1F41159072E4}" destId="{C6961956-486F-4AC4-AF8A-87392A7CD028}" srcOrd="1" destOrd="0" parTransId="{864EBB01-9144-440E-98DB-A2093F2D9D55}" sibTransId="{CC0432E9-FF5D-4343-B89E-DB9D02694FEE}"/>
    <dgm:cxn modelId="{6440DEF6-E83D-40D0-BF41-15E62711E44F}" srcId="{09CFF58D-BC6D-4E4A-A442-C44792250DDE}" destId="{6404A87A-6293-4AC5-8EF4-3AE2DC6D2561}" srcOrd="7" destOrd="0" parTransId="{2AF54639-D0B4-48F3-A47D-F4F7AA0EEEEE}" sibTransId="{BA5C4246-03F3-4299-8DFF-2AF81B199C21}"/>
    <dgm:cxn modelId="{B56983F9-730E-4E62-B0F8-E4A8D45A1468}" srcId="{B8A9087D-EABF-43BD-B2FF-4C7191BB6378}" destId="{A579FD50-36D5-43CE-8D45-A4ABF4E5F778}" srcOrd="1" destOrd="0" parTransId="{014D8748-ACB0-4E10-88D8-0F04A32531C6}" sibTransId="{36C5DCFD-4D97-44C4-BB4E-BF66A0714C6B}"/>
    <dgm:cxn modelId="{0EBA95FA-70A9-4EF2-8DEB-EDB9FA9AC563}" type="presOf" srcId="{4B6CB742-BEE6-45E4-BBB1-9273F35C38AA}" destId="{006A09D4-64C0-4DA3-9EC1-50DB642D3640}" srcOrd="0" destOrd="0" presId="urn:microsoft.com/office/officeart/2005/8/layout/hierarchy3"/>
    <dgm:cxn modelId="{83F3549E-4533-47A4-B498-6D0F0A060B04}" type="presParOf" srcId="{7B47E159-7B65-4BEC-89BC-3B3A62502117}" destId="{1AB5E171-9482-4BEE-87CA-BD0A111BED3F}" srcOrd="0" destOrd="0" presId="urn:microsoft.com/office/officeart/2005/8/layout/hierarchy3"/>
    <dgm:cxn modelId="{F85E4695-EEBC-412C-9CB6-A6F1C0D173FA}" type="presParOf" srcId="{1AB5E171-9482-4BEE-87CA-BD0A111BED3F}" destId="{D3F1B574-9022-4A35-AEDA-E3DEF1092D14}" srcOrd="0" destOrd="0" presId="urn:microsoft.com/office/officeart/2005/8/layout/hierarchy3"/>
    <dgm:cxn modelId="{39F0B866-1EBE-498B-9EEE-764641F467CF}" type="presParOf" srcId="{D3F1B574-9022-4A35-AEDA-E3DEF1092D14}" destId="{885DC2C2-C966-489C-9F67-EB4DC145E25C}" srcOrd="0" destOrd="0" presId="urn:microsoft.com/office/officeart/2005/8/layout/hierarchy3"/>
    <dgm:cxn modelId="{1D8E0B1A-929A-43D1-AAE6-54D91B80055D}" type="presParOf" srcId="{D3F1B574-9022-4A35-AEDA-E3DEF1092D14}" destId="{262C5D92-C515-4A67-AA19-E781F1FA293F}" srcOrd="1" destOrd="0" presId="urn:microsoft.com/office/officeart/2005/8/layout/hierarchy3"/>
    <dgm:cxn modelId="{FC56CB04-3FB6-4E13-AAF4-B28A444C7EFA}" type="presParOf" srcId="{1AB5E171-9482-4BEE-87CA-BD0A111BED3F}" destId="{E7A0C1CC-9C32-4E4A-9CDB-BF9C7CC790E2}" srcOrd="1" destOrd="0" presId="urn:microsoft.com/office/officeart/2005/8/layout/hierarchy3"/>
    <dgm:cxn modelId="{0F77B472-5277-4542-828B-A0705A34CB4D}" type="presParOf" srcId="{E7A0C1CC-9C32-4E4A-9CDB-BF9C7CC790E2}" destId="{8FB7B806-A7FC-4892-B1B0-95A91C7D272F}" srcOrd="0" destOrd="0" presId="urn:microsoft.com/office/officeart/2005/8/layout/hierarchy3"/>
    <dgm:cxn modelId="{63495513-C23A-4989-9450-DFFAD98E6C6A}" type="presParOf" srcId="{E7A0C1CC-9C32-4E4A-9CDB-BF9C7CC790E2}" destId="{69D17930-8238-4F80-979A-DEE2C17B2AB5}" srcOrd="1" destOrd="0" presId="urn:microsoft.com/office/officeart/2005/8/layout/hierarchy3"/>
    <dgm:cxn modelId="{B8721E1D-DE81-4A65-8824-70FA2892BD80}" type="presParOf" srcId="{E7A0C1CC-9C32-4E4A-9CDB-BF9C7CC790E2}" destId="{B95959F2-49BE-4C7E-ACC6-C815866BACB4}" srcOrd="2" destOrd="0" presId="urn:microsoft.com/office/officeart/2005/8/layout/hierarchy3"/>
    <dgm:cxn modelId="{DF42BDC0-2D75-41AB-9CD7-2C8BB99E82DE}" type="presParOf" srcId="{E7A0C1CC-9C32-4E4A-9CDB-BF9C7CC790E2}" destId="{82A173EF-4993-4459-8795-7057348E2D7C}" srcOrd="3" destOrd="0" presId="urn:microsoft.com/office/officeart/2005/8/layout/hierarchy3"/>
    <dgm:cxn modelId="{8C006979-E973-4920-8E04-8C9DA021B41C}" type="presParOf" srcId="{7B47E159-7B65-4BEC-89BC-3B3A62502117}" destId="{0A442569-72CB-4E46-867E-38993A72718A}" srcOrd="1" destOrd="0" presId="urn:microsoft.com/office/officeart/2005/8/layout/hierarchy3"/>
    <dgm:cxn modelId="{A58C7B60-4D3A-47FF-80A6-733113FEE28D}" type="presParOf" srcId="{0A442569-72CB-4E46-867E-38993A72718A}" destId="{37966949-D036-413C-A826-C224FF432714}" srcOrd="0" destOrd="0" presId="urn:microsoft.com/office/officeart/2005/8/layout/hierarchy3"/>
    <dgm:cxn modelId="{52FA41FE-9395-4DE7-8B20-993572FF3C83}" type="presParOf" srcId="{37966949-D036-413C-A826-C224FF432714}" destId="{47DA8245-CA16-44F7-B1FC-997F76831971}" srcOrd="0" destOrd="0" presId="urn:microsoft.com/office/officeart/2005/8/layout/hierarchy3"/>
    <dgm:cxn modelId="{8967AB60-BCF1-4A15-8E17-19F21E8DD2D4}" type="presParOf" srcId="{37966949-D036-413C-A826-C224FF432714}" destId="{E097482D-11CC-4F91-88D6-B3AEAEC75B89}" srcOrd="1" destOrd="0" presId="urn:microsoft.com/office/officeart/2005/8/layout/hierarchy3"/>
    <dgm:cxn modelId="{AAB50277-EDB8-440A-BC42-99788DEADB47}" type="presParOf" srcId="{0A442569-72CB-4E46-867E-38993A72718A}" destId="{1CC7C032-7940-4EF9-8899-731739C3234D}" srcOrd="1" destOrd="0" presId="urn:microsoft.com/office/officeart/2005/8/layout/hierarchy3"/>
    <dgm:cxn modelId="{21D56C05-0EC0-4B08-A411-830D6B10E05B}" type="presParOf" srcId="{1CC7C032-7940-4EF9-8899-731739C3234D}" destId="{9B49BD6B-7814-4064-B2F2-6DDA4305F49B}" srcOrd="0" destOrd="0" presId="urn:microsoft.com/office/officeart/2005/8/layout/hierarchy3"/>
    <dgm:cxn modelId="{8442766B-296B-4395-B4B7-CB2FC46F0F54}" type="presParOf" srcId="{1CC7C032-7940-4EF9-8899-731739C3234D}" destId="{68204B4E-B3CF-4810-9EE8-6FC38547923E}" srcOrd="1" destOrd="0" presId="urn:microsoft.com/office/officeart/2005/8/layout/hierarchy3"/>
    <dgm:cxn modelId="{B71DB5F2-5EC2-4AF8-BE93-4DECC19616C2}" type="presParOf" srcId="{1CC7C032-7940-4EF9-8899-731739C3234D}" destId="{D4E2B8A1-A096-4AC4-A784-CF2E6BC22B19}" srcOrd="2" destOrd="0" presId="urn:microsoft.com/office/officeart/2005/8/layout/hierarchy3"/>
    <dgm:cxn modelId="{B425D532-3B3B-469D-8D62-599BCB9930C2}" type="presParOf" srcId="{1CC7C032-7940-4EF9-8899-731739C3234D}" destId="{517EE1C2-A838-4319-87C3-A58188436AD7}" srcOrd="3" destOrd="0" presId="urn:microsoft.com/office/officeart/2005/8/layout/hierarchy3"/>
    <dgm:cxn modelId="{7D4F25BA-68BD-49FD-AB09-223AF684310D}" type="presParOf" srcId="{1CC7C032-7940-4EF9-8899-731739C3234D}" destId="{DFD66937-8D76-4501-96A6-06BA52BE3CF8}" srcOrd="4" destOrd="0" presId="urn:microsoft.com/office/officeart/2005/8/layout/hierarchy3"/>
    <dgm:cxn modelId="{8F5AF92F-8CBD-4665-B42E-1505BFECA7E7}" type="presParOf" srcId="{1CC7C032-7940-4EF9-8899-731739C3234D}" destId="{16A827B8-BF53-41CA-8597-DD2A5A7929EB}" srcOrd="5" destOrd="0" presId="urn:microsoft.com/office/officeart/2005/8/layout/hierarchy3"/>
    <dgm:cxn modelId="{3513FE79-E396-4473-A2D9-8E1126AB9429}" type="presParOf" srcId="{1CC7C032-7940-4EF9-8899-731739C3234D}" destId="{EA10D9C4-88F2-4E29-97C5-14C1044110DC}" srcOrd="6" destOrd="0" presId="urn:microsoft.com/office/officeart/2005/8/layout/hierarchy3"/>
    <dgm:cxn modelId="{B378247B-CF0B-4FB5-B198-E95C1DE3F36C}" type="presParOf" srcId="{1CC7C032-7940-4EF9-8899-731739C3234D}" destId="{40C41B99-87A1-4ED1-B09A-7447AD7539E5}" srcOrd="7" destOrd="0" presId="urn:microsoft.com/office/officeart/2005/8/layout/hierarchy3"/>
    <dgm:cxn modelId="{6C182151-5317-4D48-B837-D1339EF71670}" type="presParOf" srcId="{7B47E159-7B65-4BEC-89BC-3B3A62502117}" destId="{A8060A6E-F566-45C6-879C-71049C6A127B}" srcOrd="2" destOrd="0" presId="urn:microsoft.com/office/officeart/2005/8/layout/hierarchy3"/>
    <dgm:cxn modelId="{BBA76A19-AE2F-454C-9B07-72A61DC89646}" type="presParOf" srcId="{A8060A6E-F566-45C6-879C-71049C6A127B}" destId="{7A7C82AF-09B5-43C4-B027-072097FC838B}" srcOrd="0" destOrd="0" presId="urn:microsoft.com/office/officeart/2005/8/layout/hierarchy3"/>
    <dgm:cxn modelId="{AC524A58-AB20-446A-9940-7C8296EEBD11}" type="presParOf" srcId="{7A7C82AF-09B5-43C4-B027-072097FC838B}" destId="{99436763-8777-4E28-A70E-5C7972A258BB}" srcOrd="0" destOrd="0" presId="urn:microsoft.com/office/officeart/2005/8/layout/hierarchy3"/>
    <dgm:cxn modelId="{5ED94F23-3A7E-4C80-A36F-57A8FA0D270F}" type="presParOf" srcId="{7A7C82AF-09B5-43C4-B027-072097FC838B}" destId="{B5159E1B-1F0E-4C5C-BDCE-06E952CFEDB9}" srcOrd="1" destOrd="0" presId="urn:microsoft.com/office/officeart/2005/8/layout/hierarchy3"/>
    <dgm:cxn modelId="{46C15CC1-C179-4A86-BC69-659BA2ED1B0E}" type="presParOf" srcId="{A8060A6E-F566-45C6-879C-71049C6A127B}" destId="{CA4ED370-F3FB-4246-940C-9818D15CAFBF}" srcOrd="1" destOrd="0" presId="urn:microsoft.com/office/officeart/2005/8/layout/hierarchy3"/>
    <dgm:cxn modelId="{FB09C79B-98BC-44E7-B056-2728FDA3FBDA}" type="presParOf" srcId="{CA4ED370-F3FB-4246-940C-9818D15CAFBF}" destId="{7B7DCFA6-1389-4475-88DF-FC03707B3B3B}" srcOrd="0" destOrd="0" presId="urn:microsoft.com/office/officeart/2005/8/layout/hierarchy3"/>
    <dgm:cxn modelId="{5C7ED2CC-31FB-45F2-A1FF-38321D461114}" type="presParOf" srcId="{CA4ED370-F3FB-4246-940C-9818D15CAFBF}" destId="{31A468B8-3EEC-4951-BA97-4198D42318D3}" srcOrd="1" destOrd="0" presId="urn:microsoft.com/office/officeart/2005/8/layout/hierarchy3"/>
    <dgm:cxn modelId="{F68C53B3-69D9-4BD7-B638-82A6DF500766}" type="presParOf" srcId="{CA4ED370-F3FB-4246-940C-9818D15CAFBF}" destId="{F1B978E3-5E69-4A9B-A169-1C2D7659B39F}" srcOrd="2" destOrd="0" presId="urn:microsoft.com/office/officeart/2005/8/layout/hierarchy3"/>
    <dgm:cxn modelId="{0BBA12A0-D04E-4EC5-9DC0-2825395CE3B8}" type="presParOf" srcId="{CA4ED370-F3FB-4246-940C-9818D15CAFBF}" destId="{2566C70E-28A3-4EC5-9786-BD4DFCCD940E}" srcOrd="3" destOrd="0" presId="urn:microsoft.com/office/officeart/2005/8/layout/hierarchy3"/>
    <dgm:cxn modelId="{75BB4E64-4088-414B-B978-E2A0413FE50E}" type="presParOf" srcId="{CA4ED370-F3FB-4246-940C-9818D15CAFBF}" destId="{9E6863D1-8CB1-4C3A-BB83-B4FB1918D37D}" srcOrd="4" destOrd="0" presId="urn:microsoft.com/office/officeart/2005/8/layout/hierarchy3"/>
    <dgm:cxn modelId="{E4278ED2-5050-44DD-8758-B1912D5F87A1}" type="presParOf" srcId="{CA4ED370-F3FB-4246-940C-9818D15CAFBF}" destId="{7CE69EDA-2C4B-4D99-B543-2CE4F3913A70}" srcOrd="5" destOrd="0" presId="urn:microsoft.com/office/officeart/2005/8/layout/hierarchy3"/>
    <dgm:cxn modelId="{CA2F11B2-33DC-419F-8999-8A8698CB6BC3}" type="presParOf" srcId="{CA4ED370-F3FB-4246-940C-9818D15CAFBF}" destId="{59C56A91-94C3-48B8-BCB5-F46F0ED44B0E}" srcOrd="6" destOrd="0" presId="urn:microsoft.com/office/officeart/2005/8/layout/hierarchy3"/>
    <dgm:cxn modelId="{88AE24F3-A93D-4336-9E8C-E2CFF62CDFBF}" type="presParOf" srcId="{CA4ED370-F3FB-4246-940C-9818D15CAFBF}" destId="{38A351E6-DEDB-4BC5-9A56-D65EE06BBFF0}" srcOrd="7" destOrd="0" presId="urn:microsoft.com/office/officeart/2005/8/layout/hierarchy3"/>
    <dgm:cxn modelId="{7D22FF62-F830-4CFC-B5BB-2BBDCC533221}" type="presParOf" srcId="{CA4ED370-F3FB-4246-940C-9818D15CAFBF}" destId="{090C60C5-1DA7-478D-9206-EB6CA4FFCECB}" srcOrd="8" destOrd="0" presId="urn:microsoft.com/office/officeart/2005/8/layout/hierarchy3"/>
    <dgm:cxn modelId="{704047D9-F27F-4893-A8C3-8A5033AF2815}" type="presParOf" srcId="{CA4ED370-F3FB-4246-940C-9818D15CAFBF}" destId="{92D6BF02-E748-4963-B3FD-B587874D04B5}" srcOrd="9" destOrd="0" presId="urn:microsoft.com/office/officeart/2005/8/layout/hierarchy3"/>
    <dgm:cxn modelId="{4DA5F727-0A09-4FE6-93CD-E262089D0826}" type="presParOf" srcId="{7B47E159-7B65-4BEC-89BC-3B3A62502117}" destId="{272303D1-9947-4B72-A43C-A22CFAE870F2}" srcOrd="3" destOrd="0" presId="urn:microsoft.com/office/officeart/2005/8/layout/hierarchy3"/>
    <dgm:cxn modelId="{C398C4CE-3E63-4E2F-BFC7-98EAE83E56D1}" type="presParOf" srcId="{272303D1-9947-4B72-A43C-A22CFAE870F2}" destId="{936A7D62-7CD7-4AFC-8CD2-1871C5CD62F2}" srcOrd="0" destOrd="0" presId="urn:microsoft.com/office/officeart/2005/8/layout/hierarchy3"/>
    <dgm:cxn modelId="{C8592BF7-61F0-466C-8A38-1921552BC88C}" type="presParOf" srcId="{936A7D62-7CD7-4AFC-8CD2-1871C5CD62F2}" destId="{CED80C5B-96F9-4BE4-954C-F7CA962B9913}" srcOrd="0" destOrd="0" presId="urn:microsoft.com/office/officeart/2005/8/layout/hierarchy3"/>
    <dgm:cxn modelId="{B794B294-88C8-4BA3-A917-377F0193105B}" type="presParOf" srcId="{936A7D62-7CD7-4AFC-8CD2-1871C5CD62F2}" destId="{6BC20EE9-9F2B-4745-BCA4-379363F30E60}" srcOrd="1" destOrd="0" presId="urn:microsoft.com/office/officeart/2005/8/layout/hierarchy3"/>
    <dgm:cxn modelId="{A1052BE0-633A-4F14-BB18-776BB1235D47}" type="presParOf" srcId="{272303D1-9947-4B72-A43C-A22CFAE870F2}" destId="{9B49A1F5-CECF-4ACC-A897-AD489C458445}" srcOrd="1" destOrd="0" presId="urn:microsoft.com/office/officeart/2005/8/layout/hierarchy3"/>
    <dgm:cxn modelId="{33FF7219-97B2-41D9-85D3-895FA66F29F0}" type="presParOf" srcId="{9B49A1F5-CECF-4ACC-A897-AD489C458445}" destId="{F72410B9-E1F0-442E-861F-9C7F3F0801D7}" srcOrd="0" destOrd="0" presId="urn:microsoft.com/office/officeart/2005/8/layout/hierarchy3"/>
    <dgm:cxn modelId="{53FB95D0-7EA7-4E7C-8CB9-6C38D71C6928}" type="presParOf" srcId="{9B49A1F5-CECF-4ACC-A897-AD489C458445}" destId="{9896345F-F41B-4B5A-9A7F-304C048CBE3A}" srcOrd="1" destOrd="0" presId="urn:microsoft.com/office/officeart/2005/8/layout/hierarchy3"/>
    <dgm:cxn modelId="{291845C4-6B2B-435B-981C-D95C82EDF4B5}" type="presParOf" srcId="{9B49A1F5-CECF-4ACC-A897-AD489C458445}" destId="{66CDFE69-6A1D-453B-96E8-4C8C73337D09}" srcOrd="2" destOrd="0" presId="urn:microsoft.com/office/officeart/2005/8/layout/hierarchy3"/>
    <dgm:cxn modelId="{9A8FB5E5-62EA-4BA0-9B44-C390BF5E3CE2}" type="presParOf" srcId="{9B49A1F5-CECF-4ACC-A897-AD489C458445}" destId="{267229D7-61CE-4F12-9F2E-607EFF173A78}" srcOrd="3" destOrd="0" presId="urn:microsoft.com/office/officeart/2005/8/layout/hierarchy3"/>
    <dgm:cxn modelId="{D0003525-4F46-48E7-A674-1CC526B64B63}" type="presParOf" srcId="{9B49A1F5-CECF-4ACC-A897-AD489C458445}" destId="{742EB497-1BF1-4907-B6C2-F92AF453E7E7}" srcOrd="4" destOrd="0" presId="urn:microsoft.com/office/officeart/2005/8/layout/hierarchy3"/>
    <dgm:cxn modelId="{C58C7687-90A8-4175-9A73-599E681DAADD}" type="presParOf" srcId="{9B49A1F5-CECF-4ACC-A897-AD489C458445}" destId="{006A09D4-64C0-4DA3-9EC1-50DB642D3640}" srcOrd="5" destOrd="0" presId="urn:microsoft.com/office/officeart/2005/8/layout/hierarchy3"/>
    <dgm:cxn modelId="{7239611B-6AFE-4C1A-A19F-17C33523EFB1}" type="presParOf" srcId="{9B49A1F5-CECF-4ACC-A897-AD489C458445}" destId="{0DA81F90-8D90-4D44-A8B2-221F83DB70A4}" srcOrd="6" destOrd="0" presId="urn:microsoft.com/office/officeart/2005/8/layout/hierarchy3"/>
    <dgm:cxn modelId="{F0653CC6-A1C1-4A26-AEC8-86C002A9D48D}" type="presParOf" srcId="{9B49A1F5-CECF-4ACC-A897-AD489C458445}" destId="{4794F4A9-A18D-466C-96F6-33C2554AEB2C}" srcOrd="7" destOrd="0" presId="urn:microsoft.com/office/officeart/2005/8/layout/hierarchy3"/>
    <dgm:cxn modelId="{9CA7903A-D5E3-478B-A7A1-E17B1104FAB2}" type="presParOf" srcId="{9B49A1F5-CECF-4ACC-A897-AD489C458445}" destId="{17EAEB91-D80B-449C-8A1B-9C0EB37E89A9}" srcOrd="8" destOrd="0" presId="urn:microsoft.com/office/officeart/2005/8/layout/hierarchy3"/>
    <dgm:cxn modelId="{25ABBF24-1FCE-4A14-BAFD-E3EE4DD49056}" type="presParOf" srcId="{9B49A1F5-CECF-4ACC-A897-AD489C458445}" destId="{6E7A7CF6-B328-4C65-91D1-C4CFD14A8015}" srcOrd="9" destOrd="0" presId="urn:microsoft.com/office/officeart/2005/8/layout/hierarchy3"/>
    <dgm:cxn modelId="{EF5FD529-646A-4432-80E4-10925ED85F86}" type="presParOf" srcId="{7B47E159-7B65-4BEC-89BC-3B3A62502117}" destId="{C11032D5-A743-4554-A1A8-C74A15F5108E}" srcOrd="4" destOrd="0" presId="urn:microsoft.com/office/officeart/2005/8/layout/hierarchy3"/>
    <dgm:cxn modelId="{01F82703-E61A-4C71-9B16-DF34AC8D348C}" type="presParOf" srcId="{C11032D5-A743-4554-A1A8-C74A15F5108E}" destId="{19981F8E-F7BC-49BD-8480-20D9D7EB162D}" srcOrd="0" destOrd="0" presId="urn:microsoft.com/office/officeart/2005/8/layout/hierarchy3"/>
    <dgm:cxn modelId="{F6EAAFEB-7797-45DF-BEE3-69F6C169A4A6}" type="presParOf" srcId="{19981F8E-F7BC-49BD-8480-20D9D7EB162D}" destId="{D489CD21-BB5C-4E4D-B736-8ED687D850FA}" srcOrd="0" destOrd="0" presId="urn:microsoft.com/office/officeart/2005/8/layout/hierarchy3"/>
    <dgm:cxn modelId="{7A3CFA46-8EB0-4952-9B6F-7807C0D22C4F}" type="presParOf" srcId="{19981F8E-F7BC-49BD-8480-20D9D7EB162D}" destId="{C38CFCD7-2DB0-455D-9AC9-052510E3EDE2}" srcOrd="1" destOrd="0" presId="urn:microsoft.com/office/officeart/2005/8/layout/hierarchy3"/>
    <dgm:cxn modelId="{B34AE948-EEA3-4D61-B8D9-DD411C4D7112}" type="presParOf" srcId="{C11032D5-A743-4554-A1A8-C74A15F5108E}" destId="{CA671089-BE21-4772-9C2D-E7EB44354169}" srcOrd="1" destOrd="0" presId="urn:microsoft.com/office/officeart/2005/8/layout/hierarchy3"/>
    <dgm:cxn modelId="{2E796937-0827-40DB-9BD6-D52F6001A531}" type="presParOf" srcId="{CA671089-BE21-4772-9C2D-E7EB44354169}" destId="{8E962477-D75E-4FB1-8067-33C96BE11699}" srcOrd="0" destOrd="0" presId="urn:microsoft.com/office/officeart/2005/8/layout/hierarchy3"/>
    <dgm:cxn modelId="{365865ED-EA5B-4EBA-BA65-701AA9828FA2}" type="presParOf" srcId="{CA671089-BE21-4772-9C2D-E7EB44354169}" destId="{DD504A2E-6E6C-4C49-80B0-CD2E39FC692E}" srcOrd="1" destOrd="0" presId="urn:microsoft.com/office/officeart/2005/8/layout/hierarchy3"/>
    <dgm:cxn modelId="{95CB4E83-162C-4160-963A-C81FE35118E4}" type="presParOf" srcId="{CA671089-BE21-4772-9C2D-E7EB44354169}" destId="{AC0FCC7C-1AF7-4F7C-8B92-A8EF72524DA3}" srcOrd="2" destOrd="0" presId="urn:microsoft.com/office/officeart/2005/8/layout/hierarchy3"/>
    <dgm:cxn modelId="{024F8A7E-B7F7-4F29-A99F-AE3836170094}" type="presParOf" srcId="{CA671089-BE21-4772-9C2D-E7EB44354169}" destId="{D76D4A4D-9661-4621-B413-D52D4CD1D341}" srcOrd="3" destOrd="0" presId="urn:microsoft.com/office/officeart/2005/8/layout/hierarchy3"/>
    <dgm:cxn modelId="{41410B17-5ADC-443F-8682-40A00670D1A2}" type="presParOf" srcId="{7B47E159-7B65-4BEC-89BC-3B3A62502117}" destId="{8DA48D4E-1EF5-4C18-950C-B0E763C83CA4}" srcOrd="5" destOrd="0" presId="urn:microsoft.com/office/officeart/2005/8/layout/hierarchy3"/>
    <dgm:cxn modelId="{91F9C7D9-9230-402B-AF9C-AE03BCD7EF7A}" type="presParOf" srcId="{8DA48D4E-1EF5-4C18-950C-B0E763C83CA4}" destId="{0E86B0A5-FE95-444E-839D-46D2471D4CB4}" srcOrd="0" destOrd="0" presId="urn:microsoft.com/office/officeart/2005/8/layout/hierarchy3"/>
    <dgm:cxn modelId="{870841C1-23ED-4712-B57F-058E57E422E9}" type="presParOf" srcId="{0E86B0A5-FE95-444E-839D-46D2471D4CB4}" destId="{7C8B014F-FA07-4A8E-8D4E-460F5E3AC7F2}" srcOrd="0" destOrd="0" presId="urn:microsoft.com/office/officeart/2005/8/layout/hierarchy3"/>
    <dgm:cxn modelId="{5CB34BFB-0DC4-46F6-B506-1F02B498A074}" type="presParOf" srcId="{0E86B0A5-FE95-444E-839D-46D2471D4CB4}" destId="{91CCFDD9-5192-4B57-86EF-7411B6214D2B}" srcOrd="1" destOrd="0" presId="urn:microsoft.com/office/officeart/2005/8/layout/hierarchy3"/>
    <dgm:cxn modelId="{F15F463C-26FC-46BD-BCC2-C9B6E7750718}" type="presParOf" srcId="{8DA48D4E-1EF5-4C18-950C-B0E763C83CA4}" destId="{BB1CEB1B-440B-43D3-A35F-997405336963}" srcOrd="1" destOrd="0" presId="urn:microsoft.com/office/officeart/2005/8/layout/hierarchy3"/>
    <dgm:cxn modelId="{7325FFE4-2086-4AC6-AC60-5C6EDE70CEAF}" type="presParOf" srcId="{BB1CEB1B-440B-43D3-A35F-997405336963}" destId="{0EBCBF9D-8979-472E-BBC1-10A9E6880249}" srcOrd="0" destOrd="0" presId="urn:microsoft.com/office/officeart/2005/8/layout/hierarchy3"/>
    <dgm:cxn modelId="{4C89A329-3BE8-4803-AB0E-6BB9FF9A56D9}" type="presParOf" srcId="{BB1CEB1B-440B-43D3-A35F-997405336963}" destId="{732E5909-26C5-48CC-80B1-B5C34F27F940}" srcOrd="1" destOrd="0" presId="urn:microsoft.com/office/officeart/2005/8/layout/hierarchy3"/>
    <dgm:cxn modelId="{FAD6E0BA-B574-4859-96F9-F69E90931CEB}" type="presParOf" srcId="{7B47E159-7B65-4BEC-89BC-3B3A62502117}" destId="{C203B0B5-67A6-410D-ACFD-9E4FE67743D3}" srcOrd="6" destOrd="0" presId="urn:microsoft.com/office/officeart/2005/8/layout/hierarchy3"/>
    <dgm:cxn modelId="{4B35D78C-0397-4040-95AE-B852D7DE4CB2}" type="presParOf" srcId="{C203B0B5-67A6-410D-ACFD-9E4FE67743D3}" destId="{6B7A798E-3FB5-4730-A4EA-842EBA707CAA}" srcOrd="0" destOrd="0" presId="urn:microsoft.com/office/officeart/2005/8/layout/hierarchy3"/>
    <dgm:cxn modelId="{1689E4DD-A4E0-4A3D-A728-A6A0F04DA5A5}" type="presParOf" srcId="{6B7A798E-3FB5-4730-A4EA-842EBA707CAA}" destId="{37FE6051-3D40-43A1-9AB3-DF03A9B68E45}" srcOrd="0" destOrd="0" presId="urn:microsoft.com/office/officeart/2005/8/layout/hierarchy3"/>
    <dgm:cxn modelId="{47988935-A297-45F2-B4C4-450259A9D97B}" type="presParOf" srcId="{6B7A798E-3FB5-4730-A4EA-842EBA707CAA}" destId="{E41B61F7-715C-4830-9412-137848C96F76}" srcOrd="1" destOrd="0" presId="urn:microsoft.com/office/officeart/2005/8/layout/hierarchy3"/>
    <dgm:cxn modelId="{B2224BB1-EA7D-47BB-8C72-723F7A1967DA}" type="presParOf" srcId="{C203B0B5-67A6-410D-ACFD-9E4FE67743D3}" destId="{3319ECA7-8150-404E-ACE7-26544F6C5BCC}" srcOrd="1" destOrd="0" presId="urn:microsoft.com/office/officeart/2005/8/layout/hierarchy3"/>
    <dgm:cxn modelId="{849DC2B7-D5B8-41A6-88D4-988252762D2D}" type="presParOf" srcId="{3319ECA7-8150-404E-ACE7-26544F6C5BCC}" destId="{6A09FACD-37E2-410D-A602-E4287744DBBB}" srcOrd="0" destOrd="0" presId="urn:microsoft.com/office/officeart/2005/8/layout/hierarchy3"/>
    <dgm:cxn modelId="{2F93DB20-29F6-4C03-81EE-0DA76CA8F55C}" type="presParOf" srcId="{3319ECA7-8150-404E-ACE7-26544F6C5BCC}" destId="{4B82B291-91F9-40B9-B123-E37FEDD58BC8}" srcOrd="1" destOrd="0" presId="urn:microsoft.com/office/officeart/2005/8/layout/hierarchy3"/>
    <dgm:cxn modelId="{251CE1B7-E5E4-408E-A92B-3494290CCDF3}" type="presParOf" srcId="{3319ECA7-8150-404E-ACE7-26544F6C5BCC}" destId="{D28F1C3E-F5F3-486C-83BC-F5BD37359CA8}" srcOrd="2" destOrd="0" presId="urn:microsoft.com/office/officeart/2005/8/layout/hierarchy3"/>
    <dgm:cxn modelId="{06D16B12-90DD-4170-977B-94EFB0943DCA}" type="presParOf" srcId="{3319ECA7-8150-404E-ACE7-26544F6C5BCC}" destId="{E2A9C21C-46F6-4F30-8A58-D922931F6C95}" srcOrd="3" destOrd="0" presId="urn:microsoft.com/office/officeart/2005/8/layout/hierarchy3"/>
    <dgm:cxn modelId="{315C37C3-88B5-4439-A05B-3C9EBBD99613}" type="presParOf" srcId="{3319ECA7-8150-404E-ACE7-26544F6C5BCC}" destId="{CBB386F5-C3F9-4748-B802-147C7C4DEA7D}" srcOrd="4" destOrd="0" presId="urn:microsoft.com/office/officeart/2005/8/layout/hierarchy3"/>
    <dgm:cxn modelId="{BE2F4A96-C5E3-4A54-A06F-E98CA112E6C3}" type="presParOf" srcId="{3319ECA7-8150-404E-ACE7-26544F6C5BCC}" destId="{0E97E4C0-F691-4019-A3EC-3026F0616976}" srcOrd="5" destOrd="0" presId="urn:microsoft.com/office/officeart/2005/8/layout/hierarchy3"/>
    <dgm:cxn modelId="{D54E4157-7F22-4F49-9447-742FE780CFB4}" type="presParOf" srcId="{3319ECA7-8150-404E-ACE7-26544F6C5BCC}" destId="{10528DB1-D1E3-40B4-8AAE-BFF390C23119}" srcOrd="6" destOrd="0" presId="urn:microsoft.com/office/officeart/2005/8/layout/hierarchy3"/>
    <dgm:cxn modelId="{1CFA7723-99B6-452F-A90A-B7537351C83B}" type="presParOf" srcId="{3319ECA7-8150-404E-ACE7-26544F6C5BCC}" destId="{CA576B49-5F55-4E15-9AEC-5F1455B4AECF}" srcOrd="7" destOrd="0" presId="urn:microsoft.com/office/officeart/2005/8/layout/hierarchy3"/>
    <dgm:cxn modelId="{05B6B565-78BD-4E49-8D40-D8853CE9A085}" type="presParOf" srcId="{3319ECA7-8150-404E-ACE7-26544F6C5BCC}" destId="{0B9C7DBD-2042-4AE5-9736-DD7F2C1FE156}" srcOrd="8" destOrd="0" presId="urn:microsoft.com/office/officeart/2005/8/layout/hierarchy3"/>
    <dgm:cxn modelId="{E9128CF3-1274-4CFC-96AD-CB8735AFAD9F}" type="presParOf" srcId="{3319ECA7-8150-404E-ACE7-26544F6C5BCC}" destId="{62F1F3BC-0940-465F-92C5-47EF37F1CC26}" srcOrd="9" destOrd="0" presId="urn:microsoft.com/office/officeart/2005/8/layout/hierarchy3"/>
    <dgm:cxn modelId="{11545E62-05E8-4820-A6B1-C433F5D6AD88}" type="presParOf" srcId="{3319ECA7-8150-404E-ACE7-26544F6C5BCC}" destId="{ADB33CD6-CD87-49CE-9ED8-6F78202BBE43}" srcOrd="10" destOrd="0" presId="urn:microsoft.com/office/officeart/2005/8/layout/hierarchy3"/>
    <dgm:cxn modelId="{BA1616D5-FED4-428A-8A50-91EF923BF7AE}" type="presParOf" srcId="{3319ECA7-8150-404E-ACE7-26544F6C5BCC}" destId="{62783D57-D28C-462B-91EF-F354C3D526AB}" srcOrd="11" destOrd="0" presId="urn:microsoft.com/office/officeart/2005/8/layout/hierarchy3"/>
    <dgm:cxn modelId="{80E3A1C6-6D17-463F-A08D-92D21C551ADD}" type="presParOf" srcId="{3319ECA7-8150-404E-ACE7-26544F6C5BCC}" destId="{3940AA07-7F97-4547-94C6-CA347C0A4C76}" srcOrd="12" destOrd="0" presId="urn:microsoft.com/office/officeart/2005/8/layout/hierarchy3"/>
    <dgm:cxn modelId="{AC905F1C-9B23-42A4-9016-9BF6CBB7180C}" type="presParOf" srcId="{3319ECA7-8150-404E-ACE7-26544F6C5BCC}" destId="{D0523111-085B-4445-AF20-D7823ACE6E01}" srcOrd="13" destOrd="0" presId="urn:microsoft.com/office/officeart/2005/8/layout/hierarchy3"/>
    <dgm:cxn modelId="{7CFB46BB-E72C-42EF-A9B1-0D9BE9657AD6}" type="presParOf" srcId="{3319ECA7-8150-404E-ACE7-26544F6C5BCC}" destId="{DA469AF3-E143-4DCE-AC63-652C09C7686D}" srcOrd="14" destOrd="0" presId="urn:microsoft.com/office/officeart/2005/8/layout/hierarchy3"/>
    <dgm:cxn modelId="{94113A7A-7FB2-4AF8-B08A-8847175664BF}" type="presParOf" srcId="{3319ECA7-8150-404E-ACE7-26544F6C5BCC}" destId="{46B6D324-4313-4798-8FF1-FED74F54C257}" srcOrd="1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DC2C2-C966-489C-9F67-EB4DC145E25C}">
      <dsp:nvSpPr>
        <dsp:cNvPr id="0" name=""/>
        <dsp:cNvSpPr/>
      </dsp:nvSpPr>
      <dsp:spPr>
        <a:xfrm>
          <a:off x="2083"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chemeClr val="tx1"/>
              </a:solidFill>
            </a:rPr>
            <a:t>Archaic Period 760-480 BC</a:t>
          </a:r>
          <a:endParaRPr lang="en-GB" sz="800" b="1" kern="1200">
            <a:solidFill>
              <a:schemeClr val="tx1"/>
            </a:solidFill>
          </a:endParaRPr>
        </a:p>
      </dsp:txBody>
      <dsp:txXfrm>
        <a:off x="13093" y="408057"/>
        <a:ext cx="1569067" cy="353872"/>
      </dsp:txXfrm>
    </dsp:sp>
    <dsp:sp modelId="{8FB7B806-A7FC-4892-B1B0-95A91C7D272F}">
      <dsp:nvSpPr>
        <dsp:cNvPr id="0" name=""/>
        <dsp:cNvSpPr/>
      </dsp:nvSpPr>
      <dsp:spPr>
        <a:xfrm>
          <a:off x="161192"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D17930-8238-4F80-979A-DEE2C17B2AB5}">
      <dsp:nvSpPr>
        <dsp:cNvPr id="0" name=""/>
        <dsp:cNvSpPr/>
      </dsp:nvSpPr>
      <dsp:spPr>
        <a:xfrm>
          <a:off x="320301"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565-560 Third temple of Athena </a:t>
          </a:r>
          <a:r>
            <a:rPr lang="en-US" sz="800" b="1" kern="1200" dirty="0" err="1">
              <a:solidFill>
                <a:schemeClr val="tx1"/>
              </a:solidFill>
            </a:rPr>
            <a:t>Polias</a:t>
          </a:r>
          <a:endParaRPr lang="en-GB" sz="800" b="1" kern="1200" dirty="0">
            <a:solidFill>
              <a:schemeClr val="tx1"/>
            </a:solidFill>
          </a:endParaRPr>
        </a:p>
      </dsp:txBody>
      <dsp:txXfrm>
        <a:off x="331311" y="874032"/>
        <a:ext cx="1250844" cy="353872"/>
      </dsp:txXfrm>
    </dsp:sp>
    <dsp:sp modelId="{B95959F2-49BE-4C7E-ACC6-C815866BACB4}">
      <dsp:nvSpPr>
        <dsp:cNvPr id="0" name=""/>
        <dsp:cNvSpPr/>
      </dsp:nvSpPr>
      <dsp:spPr>
        <a:xfrm>
          <a:off x="161192" y="772940"/>
          <a:ext cx="159108" cy="744002"/>
        </a:xfrm>
        <a:custGeom>
          <a:avLst/>
          <a:gdLst/>
          <a:ahLst/>
          <a:cxnLst/>
          <a:rect l="0" t="0" r="0" b="0"/>
          <a:pathLst>
            <a:path>
              <a:moveTo>
                <a:pt x="0" y="0"/>
              </a:moveTo>
              <a:lnTo>
                <a:pt x="0" y="744002"/>
              </a:lnTo>
              <a:lnTo>
                <a:pt x="159108" y="744002"/>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A173EF-4993-4459-8795-7057348E2D7C}">
      <dsp:nvSpPr>
        <dsp:cNvPr id="0" name=""/>
        <dsp:cNvSpPr/>
      </dsp:nvSpPr>
      <dsp:spPr>
        <a:xfrm>
          <a:off x="320301" y="1328996"/>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480/79 Persian sack of Acropolis</a:t>
          </a:r>
          <a:endParaRPr lang="en-GB" sz="800" b="1" kern="1200" dirty="0">
            <a:solidFill>
              <a:schemeClr val="tx1"/>
            </a:solidFill>
          </a:endParaRPr>
        </a:p>
      </dsp:txBody>
      <dsp:txXfrm>
        <a:off x="331311" y="1340006"/>
        <a:ext cx="1250844" cy="353872"/>
      </dsp:txXfrm>
    </dsp:sp>
    <dsp:sp modelId="{47DA8245-CA16-44F7-B1FC-997F76831971}">
      <dsp:nvSpPr>
        <dsp:cNvPr id="0" name=""/>
        <dsp:cNvSpPr/>
      </dsp:nvSpPr>
      <dsp:spPr>
        <a:xfrm>
          <a:off x="1773334"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Classical Period 480-322 BC</a:t>
          </a:r>
          <a:endParaRPr lang="en-GB" sz="800" b="1" kern="1200" dirty="0">
            <a:solidFill>
              <a:schemeClr val="tx1"/>
            </a:solidFill>
          </a:endParaRPr>
        </a:p>
      </dsp:txBody>
      <dsp:txXfrm>
        <a:off x="1784344" y="408057"/>
        <a:ext cx="1569067" cy="353872"/>
      </dsp:txXfrm>
    </dsp:sp>
    <dsp:sp modelId="{9B49BD6B-7814-4064-B2F2-6DDA4305F49B}">
      <dsp:nvSpPr>
        <dsp:cNvPr id="0" name=""/>
        <dsp:cNvSpPr/>
      </dsp:nvSpPr>
      <dsp:spPr>
        <a:xfrm>
          <a:off x="1932443"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204B4E-B3CF-4810-9EE8-6FC38547923E}">
      <dsp:nvSpPr>
        <dsp:cNvPr id="0" name=""/>
        <dsp:cNvSpPr/>
      </dsp:nvSpPr>
      <dsp:spPr>
        <a:xfrm>
          <a:off x="2091551"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447-432 Parthenon built</a:t>
          </a:r>
          <a:endParaRPr lang="en-GB" sz="800" b="1" kern="1200" dirty="0">
            <a:solidFill>
              <a:schemeClr val="tx1"/>
            </a:solidFill>
          </a:endParaRPr>
        </a:p>
      </dsp:txBody>
      <dsp:txXfrm>
        <a:off x="2102561" y="874032"/>
        <a:ext cx="1250844" cy="353872"/>
      </dsp:txXfrm>
    </dsp:sp>
    <dsp:sp modelId="{D4E2B8A1-A096-4AC4-A784-CF2E6BC22B19}">
      <dsp:nvSpPr>
        <dsp:cNvPr id="0" name=""/>
        <dsp:cNvSpPr/>
      </dsp:nvSpPr>
      <dsp:spPr>
        <a:xfrm>
          <a:off x="1932443" y="772940"/>
          <a:ext cx="159108" cy="744002"/>
        </a:xfrm>
        <a:custGeom>
          <a:avLst/>
          <a:gdLst/>
          <a:ahLst/>
          <a:cxnLst/>
          <a:rect l="0" t="0" r="0" b="0"/>
          <a:pathLst>
            <a:path>
              <a:moveTo>
                <a:pt x="0" y="0"/>
              </a:moveTo>
              <a:lnTo>
                <a:pt x="0" y="744002"/>
              </a:lnTo>
              <a:lnTo>
                <a:pt x="159108" y="744002"/>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7EE1C2-A838-4319-87C3-A58188436AD7}">
      <dsp:nvSpPr>
        <dsp:cNvPr id="0" name=""/>
        <dsp:cNvSpPr/>
      </dsp:nvSpPr>
      <dsp:spPr>
        <a:xfrm>
          <a:off x="2091551" y="1328996"/>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438 Athena dedicated</a:t>
          </a:r>
          <a:endParaRPr lang="en-GB" sz="800" b="1" kern="1200" dirty="0">
            <a:solidFill>
              <a:schemeClr val="tx1"/>
            </a:solidFill>
          </a:endParaRPr>
        </a:p>
      </dsp:txBody>
      <dsp:txXfrm>
        <a:off x="2102561" y="1340006"/>
        <a:ext cx="1250844" cy="353872"/>
      </dsp:txXfrm>
    </dsp:sp>
    <dsp:sp modelId="{DFD66937-8D76-4501-96A6-06BA52BE3CF8}">
      <dsp:nvSpPr>
        <dsp:cNvPr id="0" name=""/>
        <dsp:cNvSpPr/>
      </dsp:nvSpPr>
      <dsp:spPr>
        <a:xfrm>
          <a:off x="1932443" y="772940"/>
          <a:ext cx="159108" cy="1209977"/>
        </a:xfrm>
        <a:custGeom>
          <a:avLst/>
          <a:gdLst/>
          <a:ahLst/>
          <a:cxnLst/>
          <a:rect l="0" t="0" r="0" b="0"/>
          <a:pathLst>
            <a:path>
              <a:moveTo>
                <a:pt x="0" y="0"/>
              </a:moveTo>
              <a:lnTo>
                <a:pt x="0" y="1209977"/>
              </a:lnTo>
              <a:lnTo>
                <a:pt x="159108" y="1209977"/>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A827B8-BF53-41CA-8597-DD2A5A7929EB}">
      <dsp:nvSpPr>
        <dsp:cNvPr id="0" name=""/>
        <dsp:cNvSpPr/>
      </dsp:nvSpPr>
      <dsp:spPr>
        <a:xfrm>
          <a:off x="2091551" y="1794971"/>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chemeClr val="tx1"/>
              </a:solidFill>
            </a:rPr>
            <a:t>426 Earthquake</a:t>
          </a:r>
          <a:endParaRPr lang="en-GB" sz="800" b="1" kern="1200">
            <a:solidFill>
              <a:schemeClr val="tx1"/>
            </a:solidFill>
          </a:endParaRPr>
        </a:p>
      </dsp:txBody>
      <dsp:txXfrm>
        <a:off x="2102561" y="1805981"/>
        <a:ext cx="1250844" cy="353872"/>
      </dsp:txXfrm>
    </dsp:sp>
    <dsp:sp modelId="{EA10D9C4-88F2-4E29-97C5-14C1044110DC}">
      <dsp:nvSpPr>
        <dsp:cNvPr id="0" name=""/>
        <dsp:cNvSpPr/>
      </dsp:nvSpPr>
      <dsp:spPr>
        <a:xfrm>
          <a:off x="1932443" y="772940"/>
          <a:ext cx="159108" cy="1675951"/>
        </a:xfrm>
        <a:custGeom>
          <a:avLst/>
          <a:gdLst/>
          <a:ahLst/>
          <a:cxnLst/>
          <a:rect l="0" t="0" r="0" b="0"/>
          <a:pathLst>
            <a:path>
              <a:moveTo>
                <a:pt x="0" y="0"/>
              </a:moveTo>
              <a:lnTo>
                <a:pt x="0" y="1675951"/>
              </a:lnTo>
              <a:lnTo>
                <a:pt x="159108" y="1675951"/>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C41B99-87A1-4ED1-B09A-7447AD7539E5}">
      <dsp:nvSpPr>
        <dsp:cNvPr id="0" name=""/>
        <dsp:cNvSpPr/>
      </dsp:nvSpPr>
      <dsp:spPr>
        <a:xfrm>
          <a:off x="2091551" y="2260945"/>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chemeClr val="tx1"/>
              </a:solidFill>
            </a:rPr>
            <a:t>404 Spartans stationed on Acropolis</a:t>
          </a:r>
          <a:endParaRPr lang="en-GB" sz="800" b="1" kern="1200">
            <a:solidFill>
              <a:schemeClr val="tx1"/>
            </a:solidFill>
          </a:endParaRPr>
        </a:p>
      </dsp:txBody>
      <dsp:txXfrm>
        <a:off x="2102561" y="2271955"/>
        <a:ext cx="1250844" cy="353872"/>
      </dsp:txXfrm>
    </dsp:sp>
    <dsp:sp modelId="{99436763-8777-4E28-A70E-5C7972A258BB}">
      <dsp:nvSpPr>
        <dsp:cNvPr id="0" name=""/>
        <dsp:cNvSpPr/>
      </dsp:nvSpPr>
      <dsp:spPr>
        <a:xfrm>
          <a:off x="3544585"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err="1">
              <a:solidFill>
                <a:schemeClr val="tx1"/>
              </a:solidFill>
            </a:rPr>
            <a:t>Hellensitic</a:t>
          </a:r>
          <a:r>
            <a:rPr lang="en-US" sz="800" b="1" kern="1200" dirty="0">
              <a:solidFill>
                <a:schemeClr val="tx1"/>
              </a:solidFill>
            </a:rPr>
            <a:t> Period 322-31 BC</a:t>
          </a:r>
          <a:endParaRPr lang="en-GB" sz="800" b="1" kern="1200" dirty="0">
            <a:solidFill>
              <a:schemeClr val="tx1"/>
            </a:solidFill>
          </a:endParaRPr>
        </a:p>
      </dsp:txBody>
      <dsp:txXfrm>
        <a:off x="3555595" y="408057"/>
        <a:ext cx="1569067" cy="353872"/>
      </dsp:txXfrm>
    </dsp:sp>
    <dsp:sp modelId="{7B7DCFA6-1389-4475-88DF-FC03707B3B3B}">
      <dsp:nvSpPr>
        <dsp:cNvPr id="0" name=""/>
        <dsp:cNvSpPr/>
      </dsp:nvSpPr>
      <dsp:spPr>
        <a:xfrm>
          <a:off x="3703694"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A468B8-3EEC-4951-BA97-4198D42318D3}">
      <dsp:nvSpPr>
        <dsp:cNvPr id="0" name=""/>
        <dsp:cNvSpPr/>
      </dsp:nvSpPr>
      <dsp:spPr>
        <a:xfrm>
          <a:off x="3862802"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295 – </a:t>
          </a:r>
          <a:r>
            <a:rPr lang="en-US" sz="800" b="1" kern="1200" dirty="0" err="1">
              <a:solidFill>
                <a:schemeClr val="tx1"/>
              </a:solidFill>
            </a:rPr>
            <a:t>Lakhares</a:t>
          </a:r>
          <a:r>
            <a:rPr lang="en-US" sz="800" b="1" kern="1200" dirty="0">
              <a:solidFill>
                <a:schemeClr val="tx1"/>
              </a:solidFill>
            </a:rPr>
            <a:t> strips Athena of gold</a:t>
          </a:r>
          <a:endParaRPr lang="en-GB" sz="800" b="1" kern="1200" dirty="0">
            <a:solidFill>
              <a:schemeClr val="tx1"/>
            </a:solidFill>
          </a:endParaRPr>
        </a:p>
      </dsp:txBody>
      <dsp:txXfrm>
        <a:off x="3873812" y="874032"/>
        <a:ext cx="1250844" cy="353872"/>
      </dsp:txXfrm>
    </dsp:sp>
    <dsp:sp modelId="{F1B978E3-5E69-4A9B-A169-1C2D7659B39F}">
      <dsp:nvSpPr>
        <dsp:cNvPr id="0" name=""/>
        <dsp:cNvSpPr/>
      </dsp:nvSpPr>
      <dsp:spPr>
        <a:xfrm>
          <a:off x="3703694" y="772940"/>
          <a:ext cx="159108" cy="744002"/>
        </a:xfrm>
        <a:custGeom>
          <a:avLst/>
          <a:gdLst/>
          <a:ahLst/>
          <a:cxnLst/>
          <a:rect l="0" t="0" r="0" b="0"/>
          <a:pathLst>
            <a:path>
              <a:moveTo>
                <a:pt x="0" y="0"/>
              </a:moveTo>
              <a:lnTo>
                <a:pt x="0" y="744002"/>
              </a:lnTo>
              <a:lnTo>
                <a:pt x="159108" y="744002"/>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66C70E-28A3-4EC5-9786-BD4DFCCD940E}">
      <dsp:nvSpPr>
        <dsp:cNvPr id="0" name=""/>
        <dsp:cNvSpPr/>
      </dsp:nvSpPr>
      <dsp:spPr>
        <a:xfrm>
          <a:off x="3862802" y="1328996"/>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86 Sulla captures acropolis</a:t>
          </a:r>
          <a:endParaRPr lang="en-GB" sz="800" b="1" kern="1200" dirty="0">
            <a:solidFill>
              <a:schemeClr val="tx1"/>
            </a:solidFill>
          </a:endParaRPr>
        </a:p>
      </dsp:txBody>
      <dsp:txXfrm>
        <a:off x="3873812" y="1340006"/>
        <a:ext cx="1250844" cy="353872"/>
      </dsp:txXfrm>
    </dsp:sp>
    <dsp:sp modelId="{9E6863D1-8CB1-4C3A-BB83-B4FB1918D37D}">
      <dsp:nvSpPr>
        <dsp:cNvPr id="0" name=""/>
        <dsp:cNvSpPr/>
      </dsp:nvSpPr>
      <dsp:spPr>
        <a:xfrm>
          <a:off x="3703694" y="772940"/>
          <a:ext cx="159108" cy="1209977"/>
        </a:xfrm>
        <a:custGeom>
          <a:avLst/>
          <a:gdLst/>
          <a:ahLst/>
          <a:cxnLst/>
          <a:rect l="0" t="0" r="0" b="0"/>
          <a:pathLst>
            <a:path>
              <a:moveTo>
                <a:pt x="0" y="0"/>
              </a:moveTo>
              <a:lnTo>
                <a:pt x="0" y="1209977"/>
              </a:lnTo>
              <a:lnTo>
                <a:pt x="159108" y="1209977"/>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E69EDA-2C4B-4D99-B543-2CE4F3913A70}">
      <dsp:nvSpPr>
        <dsp:cNvPr id="0" name=""/>
        <dsp:cNvSpPr/>
      </dsp:nvSpPr>
      <dsp:spPr>
        <a:xfrm>
          <a:off x="3862802" y="1794971"/>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117-138 AD Portrait of Hadrian in Parthenon</a:t>
          </a:r>
          <a:endParaRPr lang="en-GB" sz="800" b="1" kern="1200" dirty="0">
            <a:solidFill>
              <a:schemeClr val="tx1"/>
            </a:solidFill>
          </a:endParaRPr>
        </a:p>
      </dsp:txBody>
      <dsp:txXfrm>
        <a:off x="3873812" y="1805981"/>
        <a:ext cx="1250844" cy="353872"/>
      </dsp:txXfrm>
    </dsp:sp>
    <dsp:sp modelId="{59C56A91-94C3-48B8-BCB5-F46F0ED44B0E}">
      <dsp:nvSpPr>
        <dsp:cNvPr id="0" name=""/>
        <dsp:cNvSpPr/>
      </dsp:nvSpPr>
      <dsp:spPr>
        <a:xfrm>
          <a:off x="3703694" y="772940"/>
          <a:ext cx="159108" cy="1781073"/>
        </a:xfrm>
        <a:custGeom>
          <a:avLst/>
          <a:gdLst/>
          <a:ahLst/>
          <a:cxnLst/>
          <a:rect l="0" t="0" r="0" b="0"/>
          <a:pathLst>
            <a:path>
              <a:moveTo>
                <a:pt x="0" y="0"/>
              </a:moveTo>
              <a:lnTo>
                <a:pt x="0" y="1781073"/>
              </a:lnTo>
              <a:lnTo>
                <a:pt x="159108" y="1781073"/>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A351E6-DEDB-4BC5-9A56-D65EE06BBFF0}">
      <dsp:nvSpPr>
        <dsp:cNvPr id="0" name=""/>
        <dsp:cNvSpPr/>
      </dsp:nvSpPr>
      <dsp:spPr>
        <a:xfrm>
          <a:off x="3862802" y="2260945"/>
          <a:ext cx="1272864" cy="586136"/>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202 AD Julia </a:t>
          </a:r>
          <a:r>
            <a:rPr lang="en-US" sz="800" b="1" kern="1200" dirty="0" err="1">
              <a:solidFill>
                <a:schemeClr val="tx1"/>
              </a:solidFill>
            </a:rPr>
            <a:t>Domna</a:t>
          </a:r>
          <a:r>
            <a:rPr lang="en-US" sz="800" b="1" kern="1200" dirty="0">
              <a:solidFill>
                <a:schemeClr val="tx1"/>
              </a:solidFill>
            </a:rPr>
            <a:t> portraits in </a:t>
          </a:r>
          <a:r>
            <a:rPr lang="en-US" sz="800" b="1" kern="1200" dirty="0" err="1">
              <a:solidFill>
                <a:schemeClr val="tx1"/>
              </a:solidFill>
            </a:rPr>
            <a:t>Erechtheion</a:t>
          </a:r>
          <a:r>
            <a:rPr lang="en-US" sz="800" b="1" kern="1200" dirty="0">
              <a:solidFill>
                <a:schemeClr val="tx1"/>
              </a:solidFill>
            </a:rPr>
            <a:t> and </a:t>
          </a:r>
          <a:r>
            <a:rPr lang="en-US" sz="800" b="1" kern="1200" dirty="0" err="1">
              <a:solidFill>
                <a:schemeClr val="tx1"/>
              </a:solidFill>
            </a:rPr>
            <a:t>Parhtenon</a:t>
          </a:r>
          <a:endParaRPr lang="en-GB" sz="800" b="1" kern="1200" dirty="0">
            <a:solidFill>
              <a:schemeClr val="tx1"/>
            </a:solidFill>
          </a:endParaRPr>
        </a:p>
      </dsp:txBody>
      <dsp:txXfrm>
        <a:off x="3879969" y="2278112"/>
        <a:ext cx="1238530" cy="551802"/>
      </dsp:txXfrm>
    </dsp:sp>
    <dsp:sp modelId="{090C60C5-1DA7-478D-9206-EB6CA4FFCECB}">
      <dsp:nvSpPr>
        <dsp:cNvPr id="0" name=""/>
        <dsp:cNvSpPr/>
      </dsp:nvSpPr>
      <dsp:spPr>
        <a:xfrm>
          <a:off x="3703694" y="772940"/>
          <a:ext cx="159108" cy="2505667"/>
        </a:xfrm>
        <a:custGeom>
          <a:avLst/>
          <a:gdLst/>
          <a:ahLst/>
          <a:cxnLst/>
          <a:rect l="0" t="0" r="0" b="0"/>
          <a:pathLst>
            <a:path>
              <a:moveTo>
                <a:pt x="0" y="0"/>
              </a:moveTo>
              <a:lnTo>
                <a:pt x="0" y="2505667"/>
              </a:lnTo>
              <a:lnTo>
                <a:pt x="159108" y="2505667"/>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D6BF02-E748-4963-B3FD-B587874D04B5}">
      <dsp:nvSpPr>
        <dsp:cNvPr id="0" name=""/>
        <dsp:cNvSpPr/>
      </dsp:nvSpPr>
      <dsp:spPr>
        <a:xfrm>
          <a:off x="3862802" y="2937163"/>
          <a:ext cx="1263357" cy="682887"/>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267 AD </a:t>
          </a:r>
          <a:r>
            <a:rPr lang="en-US" sz="800" b="1" kern="1200" dirty="0" err="1">
              <a:solidFill>
                <a:schemeClr val="tx1"/>
              </a:solidFill>
            </a:rPr>
            <a:t>Herulian</a:t>
          </a:r>
          <a:r>
            <a:rPr lang="en-US" sz="800" b="1" kern="1200" dirty="0">
              <a:solidFill>
                <a:schemeClr val="tx1"/>
              </a:solidFill>
            </a:rPr>
            <a:t> sack of Athens, Parthenon burns, Athena  II destroyed</a:t>
          </a:r>
          <a:endParaRPr lang="en-GB" sz="800" b="1" kern="1200" dirty="0">
            <a:solidFill>
              <a:schemeClr val="tx1"/>
            </a:solidFill>
          </a:endParaRPr>
        </a:p>
      </dsp:txBody>
      <dsp:txXfrm>
        <a:off x="3882803" y="2957164"/>
        <a:ext cx="1223355" cy="642885"/>
      </dsp:txXfrm>
    </dsp:sp>
    <dsp:sp modelId="{CED80C5B-96F9-4BE4-954C-F7CA962B9913}">
      <dsp:nvSpPr>
        <dsp:cNvPr id="0" name=""/>
        <dsp:cNvSpPr/>
      </dsp:nvSpPr>
      <dsp:spPr>
        <a:xfrm>
          <a:off x="5315836"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Late Roman Period 330 AD-582/3</a:t>
          </a:r>
          <a:endParaRPr lang="en-GB" sz="800" b="1" kern="1200" dirty="0">
            <a:solidFill>
              <a:schemeClr val="tx1"/>
            </a:solidFill>
          </a:endParaRPr>
        </a:p>
      </dsp:txBody>
      <dsp:txXfrm>
        <a:off x="5326846" y="408057"/>
        <a:ext cx="1569067" cy="353872"/>
      </dsp:txXfrm>
    </dsp:sp>
    <dsp:sp modelId="{F72410B9-E1F0-442E-861F-9C7F3F0801D7}">
      <dsp:nvSpPr>
        <dsp:cNvPr id="0" name=""/>
        <dsp:cNvSpPr/>
      </dsp:nvSpPr>
      <dsp:spPr>
        <a:xfrm>
          <a:off x="5474944"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96345F-F41B-4B5A-9A7F-304C048CBE3A}">
      <dsp:nvSpPr>
        <dsp:cNvPr id="0" name=""/>
        <dsp:cNvSpPr/>
      </dsp:nvSpPr>
      <dsp:spPr>
        <a:xfrm>
          <a:off x="5634053"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360s Parthenon repaired;</a:t>
          </a:r>
          <a:endParaRPr lang="en-GB" sz="800" b="1" kern="1200" dirty="0">
            <a:solidFill>
              <a:schemeClr val="tx1"/>
            </a:solidFill>
          </a:endParaRPr>
        </a:p>
      </dsp:txBody>
      <dsp:txXfrm>
        <a:off x="5645063" y="874032"/>
        <a:ext cx="1250844" cy="353872"/>
      </dsp:txXfrm>
    </dsp:sp>
    <dsp:sp modelId="{66CDFE69-6A1D-453B-96E8-4C8C73337D09}">
      <dsp:nvSpPr>
        <dsp:cNvPr id="0" name=""/>
        <dsp:cNvSpPr/>
      </dsp:nvSpPr>
      <dsp:spPr>
        <a:xfrm>
          <a:off x="5474944" y="772940"/>
          <a:ext cx="159108" cy="736219"/>
        </a:xfrm>
        <a:custGeom>
          <a:avLst/>
          <a:gdLst/>
          <a:ahLst/>
          <a:cxnLst/>
          <a:rect l="0" t="0" r="0" b="0"/>
          <a:pathLst>
            <a:path>
              <a:moveTo>
                <a:pt x="0" y="0"/>
              </a:moveTo>
              <a:lnTo>
                <a:pt x="0" y="736219"/>
              </a:lnTo>
              <a:lnTo>
                <a:pt x="159108" y="736219"/>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7229D7-61CE-4F12-9F2E-607EFF173A78}">
      <dsp:nvSpPr>
        <dsp:cNvPr id="0" name=""/>
        <dsp:cNvSpPr/>
      </dsp:nvSpPr>
      <dsp:spPr>
        <a:xfrm>
          <a:off x="5634053" y="1328996"/>
          <a:ext cx="1283305" cy="360326"/>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360s Athena Parthenos III installed</a:t>
          </a:r>
          <a:endParaRPr lang="en-GB" sz="800" b="1" kern="1200" dirty="0">
            <a:solidFill>
              <a:schemeClr val="tx1"/>
            </a:solidFill>
          </a:endParaRPr>
        </a:p>
      </dsp:txBody>
      <dsp:txXfrm>
        <a:off x="5644607" y="1339550"/>
        <a:ext cx="1262197" cy="339218"/>
      </dsp:txXfrm>
    </dsp:sp>
    <dsp:sp modelId="{742EB497-1BF1-4907-B6C2-F92AF453E7E7}">
      <dsp:nvSpPr>
        <dsp:cNvPr id="0" name=""/>
        <dsp:cNvSpPr/>
      </dsp:nvSpPr>
      <dsp:spPr>
        <a:xfrm>
          <a:off x="5474944" y="772940"/>
          <a:ext cx="159108" cy="1194411"/>
        </a:xfrm>
        <a:custGeom>
          <a:avLst/>
          <a:gdLst/>
          <a:ahLst/>
          <a:cxnLst/>
          <a:rect l="0" t="0" r="0" b="0"/>
          <a:pathLst>
            <a:path>
              <a:moveTo>
                <a:pt x="0" y="0"/>
              </a:moveTo>
              <a:lnTo>
                <a:pt x="0" y="1194411"/>
              </a:lnTo>
              <a:lnTo>
                <a:pt x="159108" y="1194411"/>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6A09D4-64C0-4DA3-9EC1-50DB642D3640}">
      <dsp:nvSpPr>
        <dsp:cNvPr id="0" name=""/>
        <dsp:cNvSpPr/>
      </dsp:nvSpPr>
      <dsp:spPr>
        <a:xfrm>
          <a:off x="5634053" y="1779404"/>
          <a:ext cx="1292858"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450-485 Bronze Athena moved to Constantinople</a:t>
          </a:r>
          <a:endParaRPr lang="en-GB" sz="800" b="1" kern="1200" dirty="0">
            <a:solidFill>
              <a:schemeClr val="tx1"/>
            </a:solidFill>
          </a:endParaRPr>
        </a:p>
      </dsp:txBody>
      <dsp:txXfrm>
        <a:off x="5645063" y="1790414"/>
        <a:ext cx="1270838" cy="353872"/>
      </dsp:txXfrm>
    </dsp:sp>
    <dsp:sp modelId="{0DA81F90-8D90-4D44-A8B2-221F83DB70A4}">
      <dsp:nvSpPr>
        <dsp:cNvPr id="0" name=""/>
        <dsp:cNvSpPr/>
      </dsp:nvSpPr>
      <dsp:spPr>
        <a:xfrm>
          <a:off x="5474944" y="772940"/>
          <a:ext cx="159108" cy="1779331"/>
        </a:xfrm>
        <a:custGeom>
          <a:avLst/>
          <a:gdLst/>
          <a:ahLst/>
          <a:cxnLst/>
          <a:rect l="0" t="0" r="0" b="0"/>
          <a:pathLst>
            <a:path>
              <a:moveTo>
                <a:pt x="0" y="0"/>
              </a:moveTo>
              <a:lnTo>
                <a:pt x="0" y="1779331"/>
              </a:lnTo>
              <a:lnTo>
                <a:pt x="159108" y="1779331"/>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94F4A9-A18D-466C-96F6-33C2554AEB2C}">
      <dsp:nvSpPr>
        <dsp:cNvPr id="0" name=""/>
        <dsp:cNvSpPr/>
      </dsp:nvSpPr>
      <dsp:spPr>
        <a:xfrm>
          <a:off x="5634053" y="2245379"/>
          <a:ext cx="1310096" cy="613784"/>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450-485 Athena Parthenos III removed and destroyed by Christians</a:t>
          </a:r>
          <a:endParaRPr lang="en-GB" sz="800" b="1" kern="1200" dirty="0">
            <a:solidFill>
              <a:schemeClr val="tx1"/>
            </a:solidFill>
          </a:endParaRPr>
        </a:p>
      </dsp:txBody>
      <dsp:txXfrm>
        <a:off x="5652030" y="2263356"/>
        <a:ext cx="1274142" cy="577830"/>
      </dsp:txXfrm>
    </dsp:sp>
    <dsp:sp modelId="{17EAEB91-D80B-449C-8A1B-9C0EB37E89A9}">
      <dsp:nvSpPr>
        <dsp:cNvPr id="0" name=""/>
        <dsp:cNvSpPr/>
      </dsp:nvSpPr>
      <dsp:spPr>
        <a:xfrm>
          <a:off x="5474944" y="772940"/>
          <a:ext cx="159108" cy="2364251"/>
        </a:xfrm>
        <a:custGeom>
          <a:avLst/>
          <a:gdLst/>
          <a:ahLst/>
          <a:cxnLst/>
          <a:rect l="0" t="0" r="0" b="0"/>
          <a:pathLst>
            <a:path>
              <a:moveTo>
                <a:pt x="0" y="0"/>
              </a:moveTo>
              <a:lnTo>
                <a:pt x="0" y="2364251"/>
              </a:lnTo>
              <a:lnTo>
                <a:pt x="159108" y="2364251"/>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7A7CF6-B328-4C65-91D1-C4CFD14A8015}">
      <dsp:nvSpPr>
        <dsp:cNvPr id="0" name=""/>
        <dsp:cNvSpPr/>
      </dsp:nvSpPr>
      <dsp:spPr>
        <a:xfrm>
          <a:off x="5634053" y="2949245"/>
          <a:ext cx="1292235"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582/3 Destruction of Athens by Slavs</a:t>
          </a:r>
          <a:endParaRPr lang="en-GB" sz="800" b="1" kern="1200" dirty="0">
            <a:solidFill>
              <a:schemeClr val="tx1"/>
            </a:solidFill>
          </a:endParaRPr>
        </a:p>
      </dsp:txBody>
      <dsp:txXfrm>
        <a:off x="5645063" y="2960255"/>
        <a:ext cx="1270215" cy="353872"/>
      </dsp:txXfrm>
    </dsp:sp>
    <dsp:sp modelId="{D489CD21-BB5C-4E4D-B736-8ED687D850FA}">
      <dsp:nvSpPr>
        <dsp:cNvPr id="0" name=""/>
        <dsp:cNvSpPr/>
      </dsp:nvSpPr>
      <dsp:spPr>
        <a:xfrm>
          <a:off x="7087087"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High Byzantine Period 582/3-1204 AD</a:t>
          </a:r>
          <a:endParaRPr lang="en-GB" sz="800" b="1" kern="1200" dirty="0">
            <a:solidFill>
              <a:schemeClr val="tx1"/>
            </a:solidFill>
          </a:endParaRPr>
        </a:p>
      </dsp:txBody>
      <dsp:txXfrm>
        <a:off x="7098097" y="408057"/>
        <a:ext cx="1569067" cy="353872"/>
      </dsp:txXfrm>
    </dsp:sp>
    <dsp:sp modelId="{8E962477-D75E-4FB1-8067-33C96BE11699}">
      <dsp:nvSpPr>
        <dsp:cNvPr id="0" name=""/>
        <dsp:cNvSpPr/>
      </dsp:nvSpPr>
      <dsp:spPr>
        <a:xfrm>
          <a:off x="7246195"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504A2E-6E6C-4C49-80B0-CD2E39FC692E}">
      <dsp:nvSpPr>
        <dsp:cNvPr id="0" name=""/>
        <dsp:cNvSpPr/>
      </dsp:nvSpPr>
      <dsp:spPr>
        <a:xfrm>
          <a:off x="7405304"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600 Parthenon converted into Church of “our lady of Athens”</a:t>
          </a:r>
          <a:endParaRPr lang="en-GB" sz="800" b="1" kern="1200" dirty="0">
            <a:solidFill>
              <a:schemeClr val="tx1"/>
            </a:solidFill>
          </a:endParaRPr>
        </a:p>
      </dsp:txBody>
      <dsp:txXfrm>
        <a:off x="7416314" y="874032"/>
        <a:ext cx="1250844" cy="353872"/>
      </dsp:txXfrm>
    </dsp:sp>
    <dsp:sp modelId="{AC0FCC7C-1AF7-4F7C-8B92-A8EF72524DA3}">
      <dsp:nvSpPr>
        <dsp:cNvPr id="0" name=""/>
        <dsp:cNvSpPr/>
      </dsp:nvSpPr>
      <dsp:spPr>
        <a:xfrm>
          <a:off x="7246195" y="772940"/>
          <a:ext cx="159108" cy="788722"/>
        </a:xfrm>
        <a:custGeom>
          <a:avLst/>
          <a:gdLst/>
          <a:ahLst/>
          <a:cxnLst/>
          <a:rect l="0" t="0" r="0" b="0"/>
          <a:pathLst>
            <a:path>
              <a:moveTo>
                <a:pt x="0" y="0"/>
              </a:moveTo>
              <a:lnTo>
                <a:pt x="0" y="788722"/>
              </a:lnTo>
              <a:lnTo>
                <a:pt x="159108" y="788722"/>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6D4A4D-9661-4621-B413-D52D4CD1D341}">
      <dsp:nvSpPr>
        <dsp:cNvPr id="0" name=""/>
        <dsp:cNvSpPr/>
      </dsp:nvSpPr>
      <dsp:spPr>
        <a:xfrm>
          <a:off x="7405304" y="1328996"/>
          <a:ext cx="1270811" cy="465333"/>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1203 Mob destroys bronze Athena in </a:t>
          </a:r>
          <a:r>
            <a:rPr lang="en-US" sz="800" b="1" kern="1200" dirty="0" err="1">
              <a:solidFill>
                <a:schemeClr val="tx1"/>
              </a:solidFill>
            </a:rPr>
            <a:t>Constantiple</a:t>
          </a:r>
          <a:endParaRPr lang="en-GB" sz="800" b="1" kern="1200" dirty="0">
            <a:solidFill>
              <a:schemeClr val="tx1"/>
            </a:solidFill>
          </a:endParaRPr>
        </a:p>
      </dsp:txBody>
      <dsp:txXfrm>
        <a:off x="7418933" y="1342625"/>
        <a:ext cx="1243553" cy="438075"/>
      </dsp:txXfrm>
    </dsp:sp>
    <dsp:sp modelId="{7C8B014F-FA07-4A8E-8D4E-460F5E3AC7F2}">
      <dsp:nvSpPr>
        <dsp:cNvPr id="0" name=""/>
        <dsp:cNvSpPr/>
      </dsp:nvSpPr>
      <dsp:spPr>
        <a:xfrm>
          <a:off x="8858338"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Frankish-Florentine Period 1204-1456 AD</a:t>
          </a:r>
          <a:endParaRPr lang="en-GB" sz="800" b="1" kern="1200" dirty="0">
            <a:solidFill>
              <a:schemeClr val="tx1"/>
            </a:solidFill>
          </a:endParaRPr>
        </a:p>
      </dsp:txBody>
      <dsp:txXfrm>
        <a:off x="8869348" y="408057"/>
        <a:ext cx="1569067" cy="353872"/>
      </dsp:txXfrm>
    </dsp:sp>
    <dsp:sp modelId="{0EBCBF9D-8979-472E-BBC1-10A9E6880249}">
      <dsp:nvSpPr>
        <dsp:cNvPr id="0" name=""/>
        <dsp:cNvSpPr/>
      </dsp:nvSpPr>
      <dsp:spPr>
        <a:xfrm>
          <a:off x="9017446"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2E5909-26C5-48CC-80B1-B5C34F27F940}">
      <dsp:nvSpPr>
        <dsp:cNvPr id="0" name=""/>
        <dsp:cNvSpPr/>
      </dsp:nvSpPr>
      <dsp:spPr>
        <a:xfrm>
          <a:off x="9176555"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1206 Parthenon becomes Latin Church</a:t>
          </a:r>
          <a:endParaRPr lang="en-GB" sz="800" b="1" kern="1200" dirty="0">
            <a:solidFill>
              <a:schemeClr val="tx1"/>
            </a:solidFill>
          </a:endParaRPr>
        </a:p>
      </dsp:txBody>
      <dsp:txXfrm>
        <a:off x="9187565" y="874032"/>
        <a:ext cx="1250844" cy="353872"/>
      </dsp:txXfrm>
    </dsp:sp>
    <dsp:sp modelId="{37FE6051-3D40-43A1-9AB3-DF03A9B68E45}">
      <dsp:nvSpPr>
        <dsp:cNvPr id="0" name=""/>
        <dsp:cNvSpPr/>
      </dsp:nvSpPr>
      <dsp:spPr>
        <a:xfrm>
          <a:off x="10629588" y="397047"/>
          <a:ext cx="1591087" cy="375892"/>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chemeClr val="tx1"/>
              </a:solidFill>
            </a:rPr>
            <a:t>Turkish Era 1456-1834</a:t>
          </a:r>
          <a:endParaRPr lang="en-GB" sz="800" b="1" kern="1200">
            <a:solidFill>
              <a:schemeClr val="tx1"/>
            </a:solidFill>
          </a:endParaRPr>
        </a:p>
      </dsp:txBody>
      <dsp:txXfrm>
        <a:off x="10640598" y="408057"/>
        <a:ext cx="1569067" cy="353872"/>
      </dsp:txXfrm>
    </dsp:sp>
    <dsp:sp modelId="{6A09FACD-37E2-410D-A602-E4287744DBBB}">
      <dsp:nvSpPr>
        <dsp:cNvPr id="0" name=""/>
        <dsp:cNvSpPr/>
      </dsp:nvSpPr>
      <dsp:spPr>
        <a:xfrm>
          <a:off x="10788697" y="772940"/>
          <a:ext cx="159108" cy="278028"/>
        </a:xfrm>
        <a:custGeom>
          <a:avLst/>
          <a:gdLst/>
          <a:ahLst/>
          <a:cxnLst/>
          <a:rect l="0" t="0" r="0" b="0"/>
          <a:pathLst>
            <a:path>
              <a:moveTo>
                <a:pt x="0" y="0"/>
              </a:moveTo>
              <a:lnTo>
                <a:pt x="0" y="278028"/>
              </a:lnTo>
              <a:lnTo>
                <a:pt x="159108" y="278028"/>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82B291-91F9-40B9-B123-E37FEDD58BC8}">
      <dsp:nvSpPr>
        <dsp:cNvPr id="0" name=""/>
        <dsp:cNvSpPr/>
      </dsp:nvSpPr>
      <dsp:spPr>
        <a:xfrm>
          <a:off x="10947806" y="863022"/>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1460 Parthenon converted into a mosque</a:t>
          </a:r>
          <a:endParaRPr lang="en-GB" sz="800" b="1" kern="1200" dirty="0">
            <a:solidFill>
              <a:schemeClr val="tx1"/>
            </a:solidFill>
          </a:endParaRPr>
        </a:p>
      </dsp:txBody>
      <dsp:txXfrm>
        <a:off x="10958816" y="874032"/>
        <a:ext cx="1250844" cy="353872"/>
      </dsp:txXfrm>
    </dsp:sp>
    <dsp:sp modelId="{D28F1C3E-F5F3-486C-83BC-F5BD37359CA8}">
      <dsp:nvSpPr>
        <dsp:cNvPr id="0" name=""/>
        <dsp:cNvSpPr/>
      </dsp:nvSpPr>
      <dsp:spPr>
        <a:xfrm>
          <a:off x="10788697" y="772940"/>
          <a:ext cx="159108" cy="744002"/>
        </a:xfrm>
        <a:custGeom>
          <a:avLst/>
          <a:gdLst/>
          <a:ahLst/>
          <a:cxnLst/>
          <a:rect l="0" t="0" r="0" b="0"/>
          <a:pathLst>
            <a:path>
              <a:moveTo>
                <a:pt x="0" y="0"/>
              </a:moveTo>
              <a:lnTo>
                <a:pt x="0" y="744002"/>
              </a:lnTo>
              <a:lnTo>
                <a:pt x="159108" y="744002"/>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A9C21C-46F6-4F30-8A58-D922931F6C95}">
      <dsp:nvSpPr>
        <dsp:cNvPr id="0" name=""/>
        <dsp:cNvSpPr/>
      </dsp:nvSpPr>
      <dsp:spPr>
        <a:xfrm>
          <a:off x="10947806" y="1328996"/>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1687 Venetians besiege Acropolis, Parthenon blown up</a:t>
          </a:r>
          <a:endParaRPr lang="en-GB" sz="800" b="1" kern="1200" dirty="0">
            <a:solidFill>
              <a:schemeClr val="tx1"/>
            </a:solidFill>
          </a:endParaRPr>
        </a:p>
      </dsp:txBody>
      <dsp:txXfrm>
        <a:off x="10958816" y="1340006"/>
        <a:ext cx="1250844" cy="353872"/>
      </dsp:txXfrm>
    </dsp:sp>
    <dsp:sp modelId="{CBB386F5-C3F9-4748-B802-147C7C4DEA7D}">
      <dsp:nvSpPr>
        <dsp:cNvPr id="0" name=""/>
        <dsp:cNvSpPr/>
      </dsp:nvSpPr>
      <dsp:spPr>
        <a:xfrm>
          <a:off x="10788697" y="772940"/>
          <a:ext cx="159108" cy="1209977"/>
        </a:xfrm>
        <a:custGeom>
          <a:avLst/>
          <a:gdLst/>
          <a:ahLst/>
          <a:cxnLst/>
          <a:rect l="0" t="0" r="0" b="0"/>
          <a:pathLst>
            <a:path>
              <a:moveTo>
                <a:pt x="0" y="0"/>
              </a:moveTo>
              <a:lnTo>
                <a:pt x="0" y="1209977"/>
              </a:lnTo>
              <a:lnTo>
                <a:pt x="159108" y="1209977"/>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97E4C0-F691-4019-A3EC-3026F0616976}">
      <dsp:nvSpPr>
        <dsp:cNvPr id="0" name=""/>
        <dsp:cNvSpPr/>
      </dsp:nvSpPr>
      <dsp:spPr>
        <a:xfrm>
          <a:off x="10947806" y="1794971"/>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1688+ Small mosque built on floor of roofless Parthenon</a:t>
          </a:r>
          <a:endParaRPr lang="en-GB" sz="800" b="1" kern="1200" dirty="0">
            <a:solidFill>
              <a:schemeClr val="tx1"/>
            </a:solidFill>
          </a:endParaRPr>
        </a:p>
      </dsp:txBody>
      <dsp:txXfrm>
        <a:off x="10958816" y="1805981"/>
        <a:ext cx="1250844" cy="353872"/>
      </dsp:txXfrm>
    </dsp:sp>
    <dsp:sp modelId="{10528DB1-D1E3-40B4-8AAE-BFF390C23119}">
      <dsp:nvSpPr>
        <dsp:cNvPr id="0" name=""/>
        <dsp:cNvSpPr/>
      </dsp:nvSpPr>
      <dsp:spPr>
        <a:xfrm>
          <a:off x="10788697" y="772940"/>
          <a:ext cx="159108" cy="1675951"/>
        </a:xfrm>
        <a:custGeom>
          <a:avLst/>
          <a:gdLst/>
          <a:ahLst/>
          <a:cxnLst/>
          <a:rect l="0" t="0" r="0" b="0"/>
          <a:pathLst>
            <a:path>
              <a:moveTo>
                <a:pt x="0" y="0"/>
              </a:moveTo>
              <a:lnTo>
                <a:pt x="0" y="1675951"/>
              </a:lnTo>
              <a:lnTo>
                <a:pt x="159108" y="1675951"/>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576B49-5F55-4E15-9AEC-5F1455B4AECF}">
      <dsp:nvSpPr>
        <dsp:cNvPr id="0" name=""/>
        <dsp:cNvSpPr/>
      </dsp:nvSpPr>
      <dsp:spPr>
        <a:xfrm>
          <a:off x="10947806" y="2260945"/>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1801-05 Elgin removes Parthenon marbles</a:t>
          </a:r>
          <a:endParaRPr lang="en-GB" sz="800" b="1" kern="1200" dirty="0">
            <a:solidFill>
              <a:schemeClr val="tx1"/>
            </a:solidFill>
          </a:endParaRPr>
        </a:p>
      </dsp:txBody>
      <dsp:txXfrm>
        <a:off x="10958816" y="2271955"/>
        <a:ext cx="1250844" cy="353872"/>
      </dsp:txXfrm>
    </dsp:sp>
    <dsp:sp modelId="{0B9C7DBD-2042-4AE5-9736-DD7F2C1FE156}">
      <dsp:nvSpPr>
        <dsp:cNvPr id="0" name=""/>
        <dsp:cNvSpPr/>
      </dsp:nvSpPr>
      <dsp:spPr>
        <a:xfrm>
          <a:off x="10788697" y="772940"/>
          <a:ext cx="159108" cy="2141926"/>
        </a:xfrm>
        <a:custGeom>
          <a:avLst/>
          <a:gdLst/>
          <a:ahLst/>
          <a:cxnLst/>
          <a:rect l="0" t="0" r="0" b="0"/>
          <a:pathLst>
            <a:path>
              <a:moveTo>
                <a:pt x="0" y="0"/>
              </a:moveTo>
              <a:lnTo>
                <a:pt x="0" y="2141926"/>
              </a:lnTo>
              <a:lnTo>
                <a:pt x="159108" y="2141926"/>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F1F3BC-0940-465F-92C5-47EF37F1CC26}">
      <dsp:nvSpPr>
        <dsp:cNvPr id="0" name=""/>
        <dsp:cNvSpPr/>
      </dsp:nvSpPr>
      <dsp:spPr>
        <a:xfrm>
          <a:off x="10947806" y="2726920"/>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1821-22 Greeks besiege and capture acropolis</a:t>
          </a:r>
          <a:endParaRPr lang="en-GB" sz="800" b="1" kern="1200" dirty="0">
            <a:solidFill>
              <a:schemeClr val="tx1"/>
            </a:solidFill>
          </a:endParaRPr>
        </a:p>
      </dsp:txBody>
      <dsp:txXfrm>
        <a:off x="10958816" y="2737930"/>
        <a:ext cx="1250844" cy="353872"/>
      </dsp:txXfrm>
    </dsp:sp>
    <dsp:sp modelId="{ADB33CD6-CD87-49CE-9ED8-6F78202BBE43}">
      <dsp:nvSpPr>
        <dsp:cNvPr id="0" name=""/>
        <dsp:cNvSpPr/>
      </dsp:nvSpPr>
      <dsp:spPr>
        <a:xfrm>
          <a:off x="10788697" y="772940"/>
          <a:ext cx="159108" cy="2607900"/>
        </a:xfrm>
        <a:custGeom>
          <a:avLst/>
          <a:gdLst/>
          <a:ahLst/>
          <a:cxnLst/>
          <a:rect l="0" t="0" r="0" b="0"/>
          <a:pathLst>
            <a:path>
              <a:moveTo>
                <a:pt x="0" y="0"/>
              </a:moveTo>
              <a:lnTo>
                <a:pt x="0" y="2607900"/>
              </a:lnTo>
              <a:lnTo>
                <a:pt x="159108" y="2607900"/>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83D57-D28C-462B-91EF-F354C3D526AB}">
      <dsp:nvSpPr>
        <dsp:cNvPr id="0" name=""/>
        <dsp:cNvSpPr/>
      </dsp:nvSpPr>
      <dsp:spPr>
        <a:xfrm>
          <a:off x="10947806" y="3192894"/>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1826-27 Turks besiege and recapture acropolis</a:t>
          </a:r>
          <a:endParaRPr lang="en-GB" sz="800" b="1" kern="1200" dirty="0">
            <a:solidFill>
              <a:schemeClr val="tx1"/>
            </a:solidFill>
          </a:endParaRPr>
        </a:p>
      </dsp:txBody>
      <dsp:txXfrm>
        <a:off x="10958816" y="3203904"/>
        <a:ext cx="1250844" cy="353872"/>
      </dsp:txXfrm>
    </dsp:sp>
    <dsp:sp modelId="{3940AA07-7F97-4547-94C6-CA347C0A4C76}">
      <dsp:nvSpPr>
        <dsp:cNvPr id="0" name=""/>
        <dsp:cNvSpPr/>
      </dsp:nvSpPr>
      <dsp:spPr>
        <a:xfrm>
          <a:off x="10788697" y="772940"/>
          <a:ext cx="159108" cy="3073875"/>
        </a:xfrm>
        <a:custGeom>
          <a:avLst/>
          <a:gdLst/>
          <a:ahLst/>
          <a:cxnLst/>
          <a:rect l="0" t="0" r="0" b="0"/>
          <a:pathLst>
            <a:path>
              <a:moveTo>
                <a:pt x="0" y="0"/>
              </a:moveTo>
              <a:lnTo>
                <a:pt x="0" y="3073875"/>
              </a:lnTo>
              <a:lnTo>
                <a:pt x="159108" y="3073875"/>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23111-085B-4445-AF20-D7823ACE6E01}">
      <dsp:nvSpPr>
        <dsp:cNvPr id="0" name=""/>
        <dsp:cNvSpPr/>
      </dsp:nvSpPr>
      <dsp:spPr>
        <a:xfrm>
          <a:off x="10947806" y="3658869"/>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1833 Turks surrender Acropolis</a:t>
          </a:r>
          <a:endParaRPr lang="en-GB" sz="800" b="1" kern="1200" dirty="0">
            <a:solidFill>
              <a:schemeClr val="tx1"/>
            </a:solidFill>
          </a:endParaRPr>
        </a:p>
      </dsp:txBody>
      <dsp:txXfrm>
        <a:off x="10958816" y="3669879"/>
        <a:ext cx="1250844" cy="353872"/>
      </dsp:txXfrm>
    </dsp:sp>
    <dsp:sp modelId="{DA469AF3-E143-4DCE-AC63-652C09C7686D}">
      <dsp:nvSpPr>
        <dsp:cNvPr id="0" name=""/>
        <dsp:cNvSpPr/>
      </dsp:nvSpPr>
      <dsp:spPr>
        <a:xfrm>
          <a:off x="10788697" y="772940"/>
          <a:ext cx="159108" cy="3539849"/>
        </a:xfrm>
        <a:custGeom>
          <a:avLst/>
          <a:gdLst/>
          <a:ahLst/>
          <a:cxnLst/>
          <a:rect l="0" t="0" r="0" b="0"/>
          <a:pathLst>
            <a:path>
              <a:moveTo>
                <a:pt x="0" y="0"/>
              </a:moveTo>
              <a:lnTo>
                <a:pt x="0" y="3539849"/>
              </a:lnTo>
              <a:lnTo>
                <a:pt x="159108" y="3539849"/>
              </a:lnTo>
            </a:path>
          </a:pathLst>
        </a:custGeom>
        <a:noFill/>
        <a:ln w="1397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B6D324-4313-4798-8FF1-FED74F54C257}">
      <dsp:nvSpPr>
        <dsp:cNvPr id="0" name=""/>
        <dsp:cNvSpPr/>
      </dsp:nvSpPr>
      <dsp:spPr>
        <a:xfrm>
          <a:off x="10947806" y="4124843"/>
          <a:ext cx="1272864" cy="375892"/>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1834 Acropolis declared archaeological site</a:t>
          </a:r>
          <a:endParaRPr lang="en-GB" sz="800" b="1" kern="1200" dirty="0">
            <a:solidFill>
              <a:schemeClr val="tx1"/>
            </a:solidFill>
          </a:endParaRPr>
        </a:p>
      </dsp:txBody>
      <dsp:txXfrm>
        <a:off x="10958816" y="4135853"/>
        <a:ext cx="1250844" cy="3538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FBDA8-803C-4971-B700-C626184BEF18}" type="datetimeFigureOut">
              <a:rPr lang="en-GB" smtClean="0"/>
              <a:t>18/10/2022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ED227-616F-4262-A15A-E2CC9655590A}" type="slidenum">
              <a:rPr lang="en-GB" smtClean="0"/>
              <a:t>‹#›</a:t>
            </a:fld>
            <a:endParaRPr lang="en-GB"/>
          </a:p>
        </p:txBody>
      </p:sp>
    </p:spTree>
    <p:extLst>
      <p:ext uri="{BB962C8B-B14F-4D97-AF65-F5344CB8AC3E}">
        <p14:creationId xmlns:p14="http://schemas.microsoft.com/office/powerpoint/2010/main" val="2196218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1</a:t>
            </a:fld>
            <a:endParaRPr lang="en-US" dirty="0"/>
          </a:p>
        </p:txBody>
      </p:sp>
    </p:spTree>
    <p:extLst>
      <p:ext uri="{BB962C8B-B14F-4D97-AF65-F5344CB8AC3E}">
        <p14:creationId xmlns:p14="http://schemas.microsoft.com/office/powerpoint/2010/main" val="4031444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11</a:t>
            </a:fld>
            <a:endParaRPr lang="en-GB"/>
          </a:p>
        </p:txBody>
      </p:sp>
    </p:spTree>
    <p:extLst>
      <p:ext uri="{BB962C8B-B14F-4D97-AF65-F5344CB8AC3E}">
        <p14:creationId xmlns:p14="http://schemas.microsoft.com/office/powerpoint/2010/main" val="2894363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12</a:t>
            </a:fld>
            <a:endParaRPr lang="en-GB"/>
          </a:p>
        </p:txBody>
      </p:sp>
    </p:spTree>
    <p:extLst>
      <p:ext uri="{BB962C8B-B14F-4D97-AF65-F5344CB8AC3E}">
        <p14:creationId xmlns:p14="http://schemas.microsoft.com/office/powerpoint/2010/main" val="1908794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13</a:t>
            </a:fld>
            <a:endParaRPr lang="en-GB"/>
          </a:p>
        </p:txBody>
      </p:sp>
    </p:spTree>
    <p:extLst>
      <p:ext uri="{BB962C8B-B14F-4D97-AF65-F5344CB8AC3E}">
        <p14:creationId xmlns:p14="http://schemas.microsoft.com/office/powerpoint/2010/main" val="3698642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Athena </a:t>
            </a:r>
            <a:r>
              <a:rPr lang="en-US" dirty="0" err="1"/>
              <a:t>Polias</a:t>
            </a:r>
            <a:r>
              <a:rPr lang="en-US" dirty="0"/>
              <a:t> and Persian sack of the Acropolis in the Archaic 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Classical Period has the Parthenon built, the Athena statue dedicated, an earthquake, and then some Spartans on the Acropolis for war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Hellenistic Period where </a:t>
            </a:r>
            <a:r>
              <a:rPr lang="en-US" dirty="0" err="1"/>
              <a:t>Lakhares</a:t>
            </a:r>
            <a:r>
              <a:rPr lang="en-US" dirty="0"/>
              <a:t> strips Athena of her gold, and then we get to the Roman Period where we see Sulla capturing the acropolis, a portrait of the Roman Emperor Hadrian placed in the Parthenon, portraits of Julia </a:t>
            </a:r>
            <a:r>
              <a:rPr lang="en-US" dirty="0" err="1"/>
              <a:t>Domna</a:t>
            </a:r>
            <a:r>
              <a:rPr lang="en-US" dirty="0"/>
              <a:t> in the Parthenon and </a:t>
            </a:r>
            <a:r>
              <a:rPr lang="en-US" dirty="0" err="1"/>
              <a:t>Erechtheion</a:t>
            </a:r>
            <a:r>
              <a:rPr lang="en-US" dirty="0"/>
              <a:t>. Then we have another sack of Athens, the Parthenon burns, and the second Athena sculpture is destroyed.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brings us to the late roman period when the Parthenon is repaired, another Athena statue is put up, then the Bronze Athena sculpture is moved to Constantinople.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as Christianity rose, Athena Parthenos the third was removed and destroyed, and finally, we say the Destruction of Athens by Slavs merrily bringing us to the High Byzantine period when the Parthenon was converted into a church, and then 600 years later a mob destroys the Bronze Athena that was put in Constantinople.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in the Frankish-Florentine Period we see the Parthenon becoming a Latin Church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the Turkish Era where the Parthenon was then converted into a mosque, blown up, a mosque was built inside the roofless Parthenon, then Elgin steals the Parthenon marbles to bring them to the UK, the acropolis is besieged and recaptured, then surrendered, and finally in 1834 is where we end our timeline with the Acropolis being declared an archaeological site. </a:t>
            </a:r>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15</a:t>
            </a:fld>
            <a:endParaRPr lang="en-GB"/>
          </a:p>
        </p:txBody>
      </p:sp>
    </p:spTree>
    <p:extLst>
      <p:ext uri="{BB962C8B-B14F-4D97-AF65-F5344CB8AC3E}">
        <p14:creationId xmlns:p14="http://schemas.microsoft.com/office/powerpoint/2010/main" val="4276747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thing about change over time, is who is deciding which time period to represent, and why does that get more importance? It can be fairly easy to show change over time, you don’t need to remodel the whole building, can change textures.</a:t>
            </a:r>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16</a:t>
            </a:fld>
            <a:endParaRPr lang="en-GB"/>
          </a:p>
        </p:txBody>
      </p:sp>
    </p:spTree>
    <p:extLst>
      <p:ext uri="{BB962C8B-B14F-4D97-AF65-F5344CB8AC3E}">
        <p14:creationId xmlns:p14="http://schemas.microsoft.com/office/powerpoint/2010/main" val="3515504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17</a:t>
            </a:fld>
            <a:endParaRPr lang="en-GB"/>
          </a:p>
        </p:txBody>
      </p:sp>
    </p:spTree>
    <p:extLst>
      <p:ext uri="{BB962C8B-B14F-4D97-AF65-F5344CB8AC3E}">
        <p14:creationId xmlns:p14="http://schemas.microsoft.com/office/powerpoint/2010/main" val="3120912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multiple interpretations are important. As </a:t>
            </a:r>
            <a:r>
              <a:rPr lang="en-US" dirty="0" err="1"/>
              <a:t>Hurwit</a:t>
            </a:r>
            <a:r>
              <a:rPr lang="en-US" dirty="0"/>
              <a:t> said in reference to the archaeology of the acropolis, what is one archaeologist’s hut is another’s rubbish pit. We will never know what the past was like, so we need to show our guesses, inconsistencies, and where we fill information in. Another example of this is from the North Carolina Museum of Art, they had a sculpture which was headless, the also had a head, and they put the two together and displayed it that way. One day someone came by and said, this head doesn’t fit this body, and they removed it. I love that story, because we are humans, we aren’t always going to be right, but we want to give richness to the AR or VR experience by showing multiple ways.</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18</a:t>
            </a:fld>
            <a:endParaRPr lang="en-GB"/>
          </a:p>
        </p:txBody>
      </p:sp>
    </p:spTree>
    <p:extLst>
      <p:ext uri="{BB962C8B-B14F-4D97-AF65-F5344CB8AC3E}">
        <p14:creationId xmlns:p14="http://schemas.microsoft.com/office/powerpoint/2010/main" val="1594479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19</a:t>
            </a:fld>
            <a:endParaRPr lang="en-GB"/>
          </a:p>
        </p:txBody>
      </p:sp>
    </p:spTree>
    <p:extLst>
      <p:ext uri="{BB962C8B-B14F-4D97-AF65-F5344CB8AC3E}">
        <p14:creationId xmlns:p14="http://schemas.microsoft.com/office/powerpoint/2010/main" val="3643018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21</a:t>
            </a:fld>
            <a:endParaRPr lang="en-GB"/>
          </a:p>
        </p:txBody>
      </p:sp>
    </p:spTree>
    <p:extLst>
      <p:ext uri="{BB962C8B-B14F-4D97-AF65-F5344CB8AC3E}">
        <p14:creationId xmlns:p14="http://schemas.microsoft.com/office/powerpoint/2010/main" val="1154326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22</a:t>
            </a:fld>
            <a:endParaRPr lang="en-US" dirty="0"/>
          </a:p>
        </p:txBody>
      </p:sp>
    </p:spTree>
    <p:extLst>
      <p:ext uri="{BB962C8B-B14F-4D97-AF65-F5344CB8AC3E}">
        <p14:creationId xmlns:p14="http://schemas.microsoft.com/office/powerpoint/2010/main" val="3444972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2</a:t>
            </a:fld>
            <a:endParaRPr lang="en-US" dirty="0"/>
          </a:p>
        </p:txBody>
      </p:sp>
    </p:spTree>
    <p:extLst>
      <p:ext uri="{BB962C8B-B14F-4D97-AF65-F5344CB8AC3E}">
        <p14:creationId xmlns:p14="http://schemas.microsoft.com/office/powerpoint/2010/main" val="2040124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23</a:t>
            </a:fld>
            <a:endParaRPr lang="en-GB"/>
          </a:p>
        </p:txBody>
      </p:sp>
    </p:spTree>
    <p:extLst>
      <p:ext uri="{BB962C8B-B14F-4D97-AF65-F5344CB8AC3E}">
        <p14:creationId xmlns:p14="http://schemas.microsoft.com/office/powerpoint/2010/main" val="726725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Stela of </a:t>
            </a:r>
            <a:r>
              <a:rPr lang="en-US" dirty="0" err="1"/>
              <a:t>Dedu</a:t>
            </a:r>
            <a:r>
              <a:rPr lang="en-US" dirty="0"/>
              <a:t> and his wife </a:t>
            </a:r>
            <a:r>
              <a:rPr lang="en-US" dirty="0" err="1"/>
              <a:t>Satsobek</a:t>
            </a:r>
            <a:r>
              <a:rPr lang="en-US" dirty="0"/>
              <a:t> in the </a:t>
            </a:r>
            <a:r>
              <a:rPr lang="en-US" dirty="0" err="1"/>
              <a:t>Metropoliatian</a:t>
            </a:r>
            <a:r>
              <a:rPr lang="en-US" dirty="0"/>
              <a:t> Museum of Art, 18</a:t>
            </a:r>
            <a:r>
              <a:rPr lang="en-US" baseline="30000" dirty="0"/>
              <a:t>th</a:t>
            </a:r>
            <a:r>
              <a:rPr lang="en-US" dirty="0"/>
              <a:t> dynasty. The placard at the museum states “This Middle Kingdom stela belonged to </a:t>
            </a:r>
            <a:r>
              <a:rPr lang="en-US" dirty="0" err="1"/>
              <a:t>Dedu</a:t>
            </a:r>
            <a:r>
              <a:rPr lang="en-US" dirty="0"/>
              <a:t> and his wife </a:t>
            </a:r>
            <a:r>
              <a:rPr lang="en-US" dirty="0" err="1"/>
              <a:t>Sitsobek</a:t>
            </a:r>
            <a:r>
              <a:rPr lang="en-US" dirty="0"/>
              <a:t> who carries a mirror similar to those found in other tombs.” </a:t>
            </a:r>
          </a:p>
          <a:p>
            <a:endParaRPr lang="en-US" dirty="0"/>
          </a:p>
          <a:p>
            <a:r>
              <a:rPr lang="en-US" dirty="0"/>
              <a:t>Online we have a fuller description “</a:t>
            </a:r>
            <a:r>
              <a:rPr lang="en-US" b="0" i="0" dirty="0">
                <a:solidFill>
                  <a:srgbClr val="333333"/>
                </a:solidFill>
                <a:effectLst/>
                <a:latin typeface="MetSans"/>
              </a:rPr>
              <a:t>The two lines of inscription at the top of this rectangular stela indicate that the monument belongs to a man named </a:t>
            </a:r>
            <a:r>
              <a:rPr lang="en-US" b="0" i="0" dirty="0" err="1">
                <a:solidFill>
                  <a:srgbClr val="333333"/>
                </a:solidFill>
                <a:effectLst/>
                <a:latin typeface="MetSans"/>
              </a:rPr>
              <a:t>Dedu</a:t>
            </a:r>
            <a:r>
              <a:rPr lang="en-US" b="0" i="0" dirty="0">
                <a:solidFill>
                  <a:srgbClr val="333333"/>
                </a:solidFill>
                <a:effectLst/>
                <a:latin typeface="MetSans"/>
              </a:rPr>
              <a:t>, born of </a:t>
            </a:r>
            <a:r>
              <a:rPr lang="en-US" b="0" i="0" dirty="0" err="1">
                <a:solidFill>
                  <a:srgbClr val="333333"/>
                </a:solidFill>
                <a:effectLst/>
                <a:latin typeface="MetSans"/>
              </a:rPr>
              <a:t>Seni</a:t>
            </a:r>
            <a:r>
              <a:rPr lang="en-US" b="0" i="0" dirty="0">
                <a:solidFill>
                  <a:srgbClr val="333333"/>
                </a:solidFill>
                <a:effectLst/>
                <a:latin typeface="MetSans"/>
              </a:rPr>
              <a:t>, and his wife </a:t>
            </a:r>
            <a:r>
              <a:rPr lang="en-US" b="0" i="0" dirty="0" err="1">
                <a:solidFill>
                  <a:srgbClr val="333333"/>
                </a:solidFill>
                <a:effectLst/>
                <a:latin typeface="MetSans"/>
              </a:rPr>
              <a:t>Sitsobek</a:t>
            </a:r>
            <a:r>
              <a:rPr lang="en-US" b="0" i="0" dirty="0">
                <a:solidFill>
                  <a:srgbClr val="333333"/>
                </a:solidFill>
                <a:effectLst/>
                <a:latin typeface="MetSans"/>
              </a:rPr>
              <a:t>, born of </a:t>
            </a:r>
            <a:r>
              <a:rPr lang="en-US" b="0" i="0" dirty="0" err="1">
                <a:solidFill>
                  <a:srgbClr val="333333"/>
                </a:solidFill>
                <a:effectLst/>
                <a:latin typeface="MetSans"/>
              </a:rPr>
              <a:t>Nefret</a:t>
            </a:r>
            <a:r>
              <a:rPr lang="en-US" b="0" i="0" dirty="0">
                <a:solidFill>
                  <a:srgbClr val="333333"/>
                </a:solidFill>
                <a:effectLst/>
                <a:latin typeface="MetSans"/>
              </a:rPr>
              <a:t>. In the center of the large scene, </a:t>
            </a:r>
            <a:r>
              <a:rPr lang="en-US" b="0" i="0" dirty="0" err="1">
                <a:solidFill>
                  <a:srgbClr val="333333"/>
                </a:solidFill>
                <a:effectLst/>
                <a:latin typeface="MetSans"/>
              </a:rPr>
              <a:t>Dedu</a:t>
            </a:r>
            <a:r>
              <a:rPr lang="en-US" b="0" i="0" dirty="0">
                <a:solidFill>
                  <a:srgbClr val="333333"/>
                </a:solidFill>
                <a:effectLst/>
                <a:latin typeface="MetSans"/>
              </a:rPr>
              <a:t> is shown striding forward over the ground line that is painted in three colors like a wall dado. He holds a long walking stick in one hand and carries a shorter stave with an upturned end in the other. His jet black hair is short, he sports a small goatee on his chin, and he wears an ornate broad collar, bracelets, and a short kilt with a triangular front panel. </a:t>
            </a:r>
            <a:r>
              <a:rPr lang="en-US" b="0" i="0" dirty="0" err="1">
                <a:solidFill>
                  <a:srgbClr val="333333"/>
                </a:solidFill>
                <a:effectLst/>
                <a:latin typeface="MetSans"/>
              </a:rPr>
              <a:t>Sitsobek</a:t>
            </a:r>
            <a:r>
              <a:rPr lang="en-US" b="0" i="0" dirty="0">
                <a:solidFill>
                  <a:srgbClr val="333333"/>
                </a:solidFill>
                <a:effectLst/>
                <a:latin typeface="MetSans"/>
              </a:rPr>
              <a:t> stands to the left, placing one hand on her husband’s shoulder and holding a mirror with a papyrus-shaped handle in the other. Her long tripartite hair is as black as </a:t>
            </a:r>
            <a:r>
              <a:rPr lang="en-US" b="0" i="0" dirty="0" err="1">
                <a:solidFill>
                  <a:srgbClr val="333333"/>
                </a:solidFill>
                <a:effectLst/>
                <a:latin typeface="MetSans"/>
              </a:rPr>
              <a:t>Dedu’s</a:t>
            </a:r>
            <a:r>
              <a:rPr lang="en-US" b="0" i="0" dirty="0">
                <a:solidFill>
                  <a:srgbClr val="333333"/>
                </a:solidFill>
                <a:effectLst/>
                <a:latin typeface="MetSans"/>
              </a:rPr>
              <a:t>, and she is shown wearing a green close-fitting dress with a single shoulder strap. A broad collar, bracelets, and anklets complete her attire. In front of </a:t>
            </a:r>
            <a:r>
              <a:rPr lang="en-US" b="0" i="0" dirty="0" err="1">
                <a:solidFill>
                  <a:srgbClr val="333333"/>
                </a:solidFill>
                <a:effectLst/>
                <a:latin typeface="MetSans"/>
              </a:rPr>
              <a:t>Dedu</a:t>
            </a:r>
            <a:r>
              <a:rPr lang="en-US" b="0" i="0" dirty="0">
                <a:solidFill>
                  <a:srgbClr val="333333"/>
                </a:solidFill>
                <a:effectLst/>
                <a:latin typeface="MetSans"/>
              </a:rPr>
              <a:t> and </a:t>
            </a:r>
            <a:r>
              <a:rPr lang="en-US" b="0" i="0" dirty="0" err="1">
                <a:solidFill>
                  <a:srgbClr val="333333"/>
                </a:solidFill>
                <a:effectLst/>
                <a:latin typeface="MetSans"/>
              </a:rPr>
              <a:t>Sitsobek</a:t>
            </a:r>
            <a:r>
              <a:rPr lang="en-US" b="0" i="0" dirty="0">
                <a:solidFill>
                  <a:srgbClr val="333333"/>
                </a:solidFill>
                <a:effectLst/>
                <a:latin typeface="MetSans"/>
              </a:rPr>
              <a:t> are food offerings, starting at the bottom with a large pottery beaker capped with a conical stopper and placed on a low stand, which is painted in a mottled pattern perhaps to imitate diorite. Above the vessel are a plucked duck and a green table laden with loaves of bread and various cuts of meat. Although the items appear to float vertically, they are meant to be seen as arranged side by side. The low flat raised relief style seen on this stela is characteristic of the period of transition between Dynasty 11 and Dynasty 12.”</a:t>
            </a:r>
          </a:p>
          <a:p>
            <a:endParaRPr lang="en-US" b="0" i="0" dirty="0">
              <a:solidFill>
                <a:srgbClr val="333333"/>
              </a:solidFill>
              <a:effectLst/>
              <a:latin typeface="MetSans"/>
            </a:endParaRPr>
          </a:p>
          <a:p>
            <a:r>
              <a:rPr lang="en-US"/>
              <a:t>We </a:t>
            </a:r>
            <a:r>
              <a:rPr lang="en-US" dirty="0"/>
              <a:t>will talk about </a:t>
            </a:r>
            <a:r>
              <a:rPr lang="en-US" i="1" dirty="0"/>
              <a:t>transliteration</a:t>
            </a:r>
            <a:r>
              <a:rPr lang="en-US" dirty="0"/>
              <a:t>, which is taking pictorial information and putting it in writing that we can sound out. I'll say </a:t>
            </a:r>
            <a:r>
              <a:rPr lang="en-US" dirty="0" err="1"/>
              <a:t>somtehing</a:t>
            </a:r>
            <a:r>
              <a:rPr lang="en-US" dirty="0"/>
              <a:t> along the lines of "The Egyptians did not use vowels so we tend to insert an e between the consonants, or when we have certain sounds an </a:t>
            </a:r>
            <a:r>
              <a:rPr lang="en-US" dirty="0" err="1"/>
              <a:t>i</a:t>
            </a:r>
            <a:r>
              <a:rPr lang="en-US" dirty="0"/>
              <a:t> which we use '</a:t>
            </a:r>
            <a:r>
              <a:rPr lang="en-US" dirty="0" err="1"/>
              <a:t>i</a:t>
            </a:r>
            <a:r>
              <a:rPr lang="en-US" dirty="0"/>
              <a:t>',  </a:t>
            </a:r>
            <a:r>
              <a:rPr lang="en-US" dirty="0">
                <a:solidFill>
                  <a:srgbClr val="000000"/>
                </a:solidFill>
                <a:effectLst/>
                <a:latin typeface="Trlit_CG Times" panose="020B7200000000000000" pitchFamily="34" charset="0"/>
              </a:rPr>
              <a:t>A</a:t>
            </a:r>
            <a:r>
              <a:rPr lang="en-US" dirty="0"/>
              <a:t> or ' where we use an 'ah', and others like w where we use '</a:t>
            </a:r>
            <a:r>
              <a:rPr lang="en-US" dirty="0" err="1"/>
              <a:t>oo</a:t>
            </a:r>
            <a:r>
              <a:rPr lang="en-US" dirty="0"/>
              <a:t>'. "</a:t>
            </a:r>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26</a:t>
            </a:fld>
            <a:endParaRPr lang="en-GB"/>
          </a:p>
        </p:txBody>
      </p:sp>
    </p:spTree>
    <p:extLst>
      <p:ext uri="{BB962C8B-B14F-4D97-AF65-F5344CB8AC3E}">
        <p14:creationId xmlns:p14="http://schemas.microsoft.com/office/powerpoint/2010/main" val="4140052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err="1">
                <a:solidFill>
                  <a:srgbClr val="202122"/>
                </a:solidFill>
                <a:effectLst/>
                <a:latin typeface="Arial" panose="020B0604020202020204" pitchFamily="34" charset="0"/>
              </a:rPr>
              <a:t>ı͗mꜣh</a:t>
            </a:r>
            <a:r>
              <a:rPr lang="en-GB" b="0" i="0" dirty="0">
                <a:solidFill>
                  <a:srgbClr val="202122"/>
                </a:solidFill>
                <a:effectLst/>
                <a:latin typeface="Arial" panose="020B0604020202020204" pitchFamily="34" charset="0"/>
              </a:rPr>
              <a:t> </a:t>
            </a:r>
            <a:r>
              <a:rPr lang="en-GB" b="0" i="0" dirty="0" err="1">
                <a:solidFill>
                  <a:srgbClr val="202122"/>
                </a:solidFill>
                <a:effectLst/>
                <a:latin typeface="Arial" panose="020B0604020202020204" pitchFamily="34" charset="0"/>
              </a:rPr>
              <a:t>ḫr</a:t>
            </a:r>
            <a:r>
              <a:rPr lang="en-GB" b="0" i="0" dirty="0">
                <a:solidFill>
                  <a:srgbClr val="202122"/>
                </a:solidFill>
                <a:effectLst/>
                <a:latin typeface="Arial" panose="020B0604020202020204" pitchFamily="34" charset="0"/>
              </a:rPr>
              <a:t> </a:t>
            </a:r>
            <a:r>
              <a:rPr lang="en-GB" b="0" i="0" dirty="0" err="1">
                <a:solidFill>
                  <a:srgbClr val="202122"/>
                </a:solidFill>
                <a:effectLst/>
                <a:latin typeface="Arial" panose="020B0604020202020204" pitchFamily="34" charset="0"/>
              </a:rPr>
              <a:t>pt</a:t>
            </a:r>
            <a:r>
              <a:rPr lang="en-GB" b="0" i="0" dirty="0">
                <a:solidFill>
                  <a:srgbClr val="202122"/>
                </a:solidFill>
                <a:effectLst/>
                <a:latin typeface="Arial" panose="020B0604020202020204" pitchFamily="34" charset="0"/>
              </a:rPr>
              <a:t> </a:t>
            </a:r>
          </a:p>
          <a:p>
            <a:endParaRPr lang="en-US" dirty="0">
              <a:latin typeface="Trlit_CG Times" panose="020B7200000000000000" pitchFamily="34" charset="0"/>
            </a:endParaRPr>
          </a:p>
          <a:p>
            <a:r>
              <a:rPr lang="en-US" dirty="0"/>
              <a:t>Im3h </a:t>
            </a:r>
            <a:r>
              <a:rPr lang="en-US" dirty="0" err="1"/>
              <a:t>hr</a:t>
            </a:r>
            <a:r>
              <a:rPr lang="en-US" dirty="0"/>
              <a:t> </a:t>
            </a:r>
            <a:r>
              <a:rPr lang="en-US" dirty="0" err="1"/>
              <a:t>pth</a:t>
            </a:r>
            <a:r>
              <a:rPr lang="en-US" dirty="0"/>
              <a:t> </a:t>
            </a:r>
            <a:r>
              <a:rPr lang="en-US" dirty="0" err="1"/>
              <a:t>skr</a:t>
            </a:r>
            <a:r>
              <a:rPr lang="en-US" dirty="0"/>
              <a:t> d(</a:t>
            </a:r>
            <a:r>
              <a:rPr lang="en-US" dirty="0" err="1"/>
              <a:t>i</a:t>
            </a:r>
            <a:r>
              <a:rPr lang="en-US" dirty="0"/>
              <a:t>)d(</a:t>
            </a:r>
            <a:r>
              <a:rPr lang="en-US" dirty="0" err="1"/>
              <a:t>i</a:t>
            </a:r>
            <a:r>
              <a:rPr lang="en-US" dirty="0"/>
              <a:t>)w </a:t>
            </a:r>
            <a:r>
              <a:rPr lang="en-US" dirty="0" err="1"/>
              <a:t>ms.n</a:t>
            </a:r>
            <a:r>
              <a:rPr lang="en-US" dirty="0"/>
              <a:t> </a:t>
            </a:r>
            <a:r>
              <a:rPr lang="en-US" dirty="0" err="1"/>
              <a:t>sni</a:t>
            </a:r>
            <a:endParaRPr lang="en-US" dirty="0"/>
          </a:p>
          <a:p>
            <a:r>
              <a:rPr lang="en-US" dirty="0"/>
              <a:t>“</a:t>
            </a:r>
            <a:r>
              <a:rPr lang="en-US" dirty="0" err="1"/>
              <a:t>imach</a:t>
            </a:r>
            <a:r>
              <a:rPr lang="en-US" dirty="0"/>
              <a:t>” her </a:t>
            </a:r>
            <a:r>
              <a:rPr lang="en-US" dirty="0" err="1"/>
              <a:t>pth</a:t>
            </a:r>
            <a:r>
              <a:rPr lang="en-US" dirty="0"/>
              <a:t> </a:t>
            </a:r>
            <a:r>
              <a:rPr lang="en-US" dirty="0" err="1"/>
              <a:t>soker</a:t>
            </a:r>
            <a:r>
              <a:rPr lang="en-US" dirty="0"/>
              <a:t>, </a:t>
            </a:r>
            <a:r>
              <a:rPr lang="en-US" dirty="0" err="1"/>
              <a:t>didi</a:t>
            </a:r>
            <a:r>
              <a:rPr lang="en-US" dirty="0"/>
              <a:t> </a:t>
            </a:r>
            <a:r>
              <a:rPr lang="en-US" dirty="0" err="1"/>
              <a:t>ew</a:t>
            </a:r>
            <a:r>
              <a:rPr lang="en-US" dirty="0"/>
              <a:t>, </a:t>
            </a:r>
            <a:r>
              <a:rPr lang="en-US" dirty="0" err="1"/>
              <a:t>ms</a:t>
            </a:r>
            <a:r>
              <a:rPr lang="en-US" dirty="0"/>
              <a:t> n </a:t>
            </a:r>
            <a:r>
              <a:rPr lang="en-US" dirty="0" err="1"/>
              <a:t>seni</a:t>
            </a:r>
            <a:r>
              <a:rPr lang="en-US" dirty="0"/>
              <a:t>”</a:t>
            </a:r>
          </a:p>
          <a:p>
            <a:r>
              <a:rPr lang="en-US" dirty="0"/>
              <a:t>The revered one before Ptah-Sokar, </a:t>
            </a:r>
            <a:r>
              <a:rPr lang="en-US" dirty="0" err="1"/>
              <a:t>Dedu</a:t>
            </a:r>
            <a:r>
              <a:rPr lang="en-US" dirty="0"/>
              <a:t>, born of </a:t>
            </a:r>
            <a:r>
              <a:rPr lang="en-US" dirty="0" err="1"/>
              <a:t>Seni</a:t>
            </a:r>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27</a:t>
            </a:fld>
            <a:endParaRPr lang="en-GB"/>
          </a:p>
        </p:txBody>
      </p:sp>
    </p:spTree>
    <p:extLst>
      <p:ext uri="{BB962C8B-B14F-4D97-AF65-F5344CB8AC3E}">
        <p14:creationId xmlns:p14="http://schemas.microsoft.com/office/powerpoint/2010/main" val="4191151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Im3ht </a:t>
            </a:r>
            <a:r>
              <a:rPr lang="en-US" dirty="0" err="1"/>
              <a:t>hr</a:t>
            </a:r>
            <a:r>
              <a:rPr lang="en-US" dirty="0"/>
              <a:t> </a:t>
            </a:r>
            <a:r>
              <a:rPr lang="en-US" dirty="0" err="1"/>
              <a:t>hwt-hr</a:t>
            </a:r>
            <a:r>
              <a:rPr lang="en-US" dirty="0"/>
              <a:t> s3t-sbk </a:t>
            </a:r>
            <a:r>
              <a:rPr lang="en-US" dirty="0" err="1"/>
              <a:t>ms</a:t>
            </a:r>
            <a:r>
              <a:rPr lang="en-US" dirty="0"/>
              <a:t>(t).n </a:t>
            </a:r>
            <a:r>
              <a:rPr lang="en-US" dirty="0" err="1"/>
              <a:t>nfrt</a:t>
            </a:r>
            <a:endParaRPr lang="en-US" dirty="0"/>
          </a:p>
          <a:p>
            <a:r>
              <a:rPr lang="en-US" dirty="0"/>
              <a:t>“eh </a:t>
            </a:r>
            <a:r>
              <a:rPr lang="en-US" dirty="0" err="1"/>
              <a:t>mah</a:t>
            </a:r>
            <a:r>
              <a:rPr lang="en-US" dirty="0"/>
              <a:t> het hair </a:t>
            </a:r>
            <a:r>
              <a:rPr lang="en-US" dirty="0" err="1"/>
              <a:t>hawt</a:t>
            </a:r>
            <a:r>
              <a:rPr lang="en-US" dirty="0"/>
              <a:t> her </a:t>
            </a:r>
            <a:r>
              <a:rPr lang="en-US" dirty="0" err="1"/>
              <a:t>satsobek</a:t>
            </a:r>
            <a:r>
              <a:rPr lang="en-US" dirty="0"/>
              <a:t> </a:t>
            </a:r>
            <a:r>
              <a:rPr lang="en-US" dirty="0" err="1"/>
              <a:t>mest</a:t>
            </a:r>
            <a:r>
              <a:rPr lang="en-US" dirty="0"/>
              <a:t> n </a:t>
            </a:r>
            <a:r>
              <a:rPr lang="en-US" dirty="0" err="1"/>
              <a:t>neferet</a:t>
            </a:r>
            <a:r>
              <a:rPr lang="en-US" dirty="0"/>
              <a:t>”</a:t>
            </a:r>
          </a:p>
          <a:p>
            <a:endParaRPr lang="en-US" dirty="0"/>
          </a:p>
          <a:p>
            <a:r>
              <a:rPr lang="en-US" dirty="0"/>
              <a:t>The revered one before Hathor, </a:t>
            </a:r>
            <a:r>
              <a:rPr lang="en-US" dirty="0" err="1"/>
              <a:t>Satsobek</a:t>
            </a:r>
            <a:r>
              <a:rPr lang="en-US" dirty="0"/>
              <a:t>, born of </a:t>
            </a:r>
            <a:r>
              <a:rPr lang="en-US" dirty="0" err="1"/>
              <a:t>Neferet</a:t>
            </a:r>
            <a:endParaRPr lang="en-US" dirty="0"/>
          </a:p>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28</a:t>
            </a:fld>
            <a:endParaRPr lang="en-GB"/>
          </a:p>
        </p:txBody>
      </p:sp>
    </p:spTree>
    <p:extLst>
      <p:ext uri="{BB962C8B-B14F-4D97-AF65-F5344CB8AC3E}">
        <p14:creationId xmlns:p14="http://schemas.microsoft.com/office/powerpoint/2010/main" val="551768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Stela of </a:t>
            </a:r>
            <a:r>
              <a:rPr lang="en-US" dirty="0" err="1"/>
              <a:t>Dedu</a:t>
            </a:r>
            <a:r>
              <a:rPr lang="en-US" dirty="0"/>
              <a:t> and his wife </a:t>
            </a:r>
            <a:r>
              <a:rPr lang="en-US" dirty="0" err="1"/>
              <a:t>Satsobek</a:t>
            </a:r>
            <a:r>
              <a:rPr lang="en-US" dirty="0"/>
              <a:t> in the </a:t>
            </a:r>
            <a:r>
              <a:rPr lang="en-US" dirty="0" err="1"/>
              <a:t>Metropoliatian</a:t>
            </a:r>
            <a:r>
              <a:rPr lang="en-US" dirty="0"/>
              <a:t> Museum of Art, 18</a:t>
            </a:r>
            <a:r>
              <a:rPr lang="en-US" baseline="30000" dirty="0"/>
              <a:t>th</a:t>
            </a:r>
            <a:r>
              <a:rPr lang="en-US" dirty="0"/>
              <a:t> dynasty. The placard at the museum states “This Middle Kingdom stela belonged to </a:t>
            </a:r>
            <a:r>
              <a:rPr lang="en-US" dirty="0" err="1"/>
              <a:t>Dedu</a:t>
            </a:r>
            <a:r>
              <a:rPr lang="en-US" dirty="0"/>
              <a:t> and his wife </a:t>
            </a:r>
            <a:r>
              <a:rPr lang="en-US" dirty="0" err="1"/>
              <a:t>Sitsobek</a:t>
            </a:r>
            <a:r>
              <a:rPr lang="en-US" dirty="0"/>
              <a:t> who carries a mirror similar to those found in other tombs.” </a:t>
            </a:r>
          </a:p>
          <a:p>
            <a:endParaRPr lang="en-US" dirty="0"/>
          </a:p>
          <a:p>
            <a:r>
              <a:rPr lang="en-US" dirty="0"/>
              <a:t>Online we have a fuller description “</a:t>
            </a:r>
            <a:r>
              <a:rPr lang="en-US" b="0" i="0" dirty="0">
                <a:solidFill>
                  <a:srgbClr val="333333"/>
                </a:solidFill>
                <a:effectLst/>
                <a:latin typeface="MetSans"/>
              </a:rPr>
              <a:t>The two lines of inscription at the top of this rectangular stela indicate that the monument belongs to a man named </a:t>
            </a:r>
            <a:r>
              <a:rPr lang="en-US" b="0" i="0" dirty="0" err="1">
                <a:solidFill>
                  <a:srgbClr val="333333"/>
                </a:solidFill>
                <a:effectLst/>
                <a:latin typeface="MetSans"/>
              </a:rPr>
              <a:t>Dedu</a:t>
            </a:r>
            <a:r>
              <a:rPr lang="en-US" b="0" i="0" dirty="0">
                <a:solidFill>
                  <a:srgbClr val="333333"/>
                </a:solidFill>
                <a:effectLst/>
                <a:latin typeface="MetSans"/>
              </a:rPr>
              <a:t>, born of </a:t>
            </a:r>
            <a:r>
              <a:rPr lang="en-US" b="0" i="0" dirty="0" err="1">
                <a:solidFill>
                  <a:srgbClr val="333333"/>
                </a:solidFill>
                <a:effectLst/>
                <a:latin typeface="MetSans"/>
              </a:rPr>
              <a:t>Seni</a:t>
            </a:r>
            <a:r>
              <a:rPr lang="en-US" b="0" i="0" dirty="0">
                <a:solidFill>
                  <a:srgbClr val="333333"/>
                </a:solidFill>
                <a:effectLst/>
                <a:latin typeface="MetSans"/>
              </a:rPr>
              <a:t>, and his wife </a:t>
            </a:r>
            <a:r>
              <a:rPr lang="en-US" b="0" i="0" dirty="0" err="1">
                <a:solidFill>
                  <a:srgbClr val="333333"/>
                </a:solidFill>
                <a:effectLst/>
                <a:latin typeface="MetSans"/>
              </a:rPr>
              <a:t>Sitsobek</a:t>
            </a:r>
            <a:r>
              <a:rPr lang="en-US" b="0" i="0" dirty="0">
                <a:solidFill>
                  <a:srgbClr val="333333"/>
                </a:solidFill>
                <a:effectLst/>
                <a:latin typeface="MetSans"/>
              </a:rPr>
              <a:t>, born of </a:t>
            </a:r>
            <a:r>
              <a:rPr lang="en-US" b="0" i="0" dirty="0" err="1">
                <a:solidFill>
                  <a:srgbClr val="333333"/>
                </a:solidFill>
                <a:effectLst/>
                <a:latin typeface="MetSans"/>
              </a:rPr>
              <a:t>Nefret</a:t>
            </a:r>
            <a:r>
              <a:rPr lang="en-US" b="0" i="0" dirty="0">
                <a:solidFill>
                  <a:srgbClr val="333333"/>
                </a:solidFill>
                <a:effectLst/>
                <a:latin typeface="MetSans"/>
              </a:rPr>
              <a:t>. In the center of the large scene, </a:t>
            </a:r>
            <a:r>
              <a:rPr lang="en-US" b="0" i="0" dirty="0" err="1">
                <a:solidFill>
                  <a:srgbClr val="333333"/>
                </a:solidFill>
                <a:effectLst/>
                <a:latin typeface="MetSans"/>
              </a:rPr>
              <a:t>Dedu</a:t>
            </a:r>
            <a:r>
              <a:rPr lang="en-US" b="0" i="0" dirty="0">
                <a:solidFill>
                  <a:srgbClr val="333333"/>
                </a:solidFill>
                <a:effectLst/>
                <a:latin typeface="MetSans"/>
              </a:rPr>
              <a:t> is shown striding forward over the ground line that is painted in three colors like a wall dado. He holds a long walking stick in one hand and carries a shorter stave with an upturned end in the other. His jet black hair is short, he sports a small goatee on his chin, and he wears an ornate broad collar, bracelets, and a short kilt with a triangular front panel. </a:t>
            </a:r>
            <a:r>
              <a:rPr lang="en-US" b="0" i="0" dirty="0" err="1">
                <a:solidFill>
                  <a:srgbClr val="333333"/>
                </a:solidFill>
                <a:effectLst/>
                <a:latin typeface="MetSans"/>
              </a:rPr>
              <a:t>Sitsobek</a:t>
            </a:r>
            <a:r>
              <a:rPr lang="en-US" b="0" i="0" dirty="0">
                <a:solidFill>
                  <a:srgbClr val="333333"/>
                </a:solidFill>
                <a:effectLst/>
                <a:latin typeface="MetSans"/>
              </a:rPr>
              <a:t> stands to the left, placing one hand on her husband’s shoulder and holding a mirror with a papyrus-shaped handle in the other. Her long tripartite hair is as black as </a:t>
            </a:r>
            <a:r>
              <a:rPr lang="en-US" b="0" i="0" dirty="0" err="1">
                <a:solidFill>
                  <a:srgbClr val="333333"/>
                </a:solidFill>
                <a:effectLst/>
                <a:latin typeface="MetSans"/>
              </a:rPr>
              <a:t>Dedu’s</a:t>
            </a:r>
            <a:r>
              <a:rPr lang="en-US" b="0" i="0" dirty="0">
                <a:solidFill>
                  <a:srgbClr val="333333"/>
                </a:solidFill>
                <a:effectLst/>
                <a:latin typeface="MetSans"/>
              </a:rPr>
              <a:t>, and she is shown wearing a green close-fitting dress with a single shoulder strap. A broad collar, bracelets, and anklets complete her attire. In front of </a:t>
            </a:r>
            <a:r>
              <a:rPr lang="en-US" b="0" i="0" dirty="0" err="1">
                <a:solidFill>
                  <a:srgbClr val="333333"/>
                </a:solidFill>
                <a:effectLst/>
                <a:latin typeface="MetSans"/>
              </a:rPr>
              <a:t>Dedu</a:t>
            </a:r>
            <a:r>
              <a:rPr lang="en-US" b="0" i="0" dirty="0">
                <a:solidFill>
                  <a:srgbClr val="333333"/>
                </a:solidFill>
                <a:effectLst/>
                <a:latin typeface="MetSans"/>
              </a:rPr>
              <a:t> and </a:t>
            </a:r>
            <a:r>
              <a:rPr lang="en-US" b="0" i="0" dirty="0" err="1">
                <a:solidFill>
                  <a:srgbClr val="333333"/>
                </a:solidFill>
                <a:effectLst/>
                <a:latin typeface="MetSans"/>
              </a:rPr>
              <a:t>Sitsobek</a:t>
            </a:r>
            <a:r>
              <a:rPr lang="en-US" b="0" i="0" dirty="0">
                <a:solidFill>
                  <a:srgbClr val="333333"/>
                </a:solidFill>
                <a:effectLst/>
                <a:latin typeface="MetSans"/>
              </a:rPr>
              <a:t> are food offerings, starting at the bottom with a large pottery beaker capped with a conical stopper and placed on a low stand, which is painted in a mottled pattern perhaps to imitate diorite. Above the vessel are a plucked duck and a green table laden with loaves of bread and various cuts of meat. Although the items appear to float vertically, they are meant to be seen as arranged side by side. The low flat raised relief style seen on this stela is characteristic of the period of transition between Dynasty 11 and Dynasty 12.”</a:t>
            </a:r>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29</a:t>
            </a:fld>
            <a:endParaRPr lang="en-GB"/>
          </a:p>
        </p:txBody>
      </p:sp>
    </p:spTree>
    <p:extLst>
      <p:ext uri="{BB962C8B-B14F-4D97-AF65-F5344CB8AC3E}">
        <p14:creationId xmlns:p14="http://schemas.microsoft.com/office/powerpoint/2010/main" val="3120737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30</a:t>
            </a:fld>
            <a:endParaRPr lang="en-US" dirty="0"/>
          </a:p>
        </p:txBody>
      </p:sp>
    </p:spTree>
    <p:extLst>
      <p:ext uri="{BB962C8B-B14F-4D97-AF65-F5344CB8AC3E}">
        <p14:creationId xmlns:p14="http://schemas.microsoft.com/office/powerpoint/2010/main" val="2711917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32</a:t>
            </a:fld>
            <a:endParaRPr lang="en-US" dirty="0"/>
          </a:p>
        </p:txBody>
      </p:sp>
    </p:spTree>
    <p:extLst>
      <p:ext uri="{BB962C8B-B14F-4D97-AF65-F5344CB8AC3E}">
        <p14:creationId xmlns:p14="http://schemas.microsoft.com/office/powerpoint/2010/main" val="3484059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3</a:t>
            </a:fld>
            <a:endParaRPr lang="en-US" dirty="0"/>
          </a:p>
        </p:txBody>
      </p:sp>
    </p:spTree>
    <p:extLst>
      <p:ext uri="{BB962C8B-B14F-4D97-AF65-F5344CB8AC3E}">
        <p14:creationId xmlns:p14="http://schemas.microsoft.com/office/powerpoint/2010/main" val="1882458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4</a:t>
            </a:fld>
            <a:endParaRPr lang="en-US" dirty="0"/>
          </a:p>
        </p:txBody>
      </p:sp>
    </p:spTree>
    <p:extLst>
      <p:ext uri="{BB962C8B-B14F-4D97-AF65-F5344CB8AC3E}">
        <p14:creationId xmlns:p14="http://schemas.microsoft.com/office/powerpoint/2010/main" val="3115287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5</a:t>
            </a:fld>
            <a:endParaRPr lang="en-US" dirty="0"/>
          </a:p>
        </p:txBody>
      </p:sp>
    </p:spTree>
    <p:extLst>
      <p:ext uri="{BB962C8B-B14F-4D97-AF65-F5344CB8AC3E}">
        <p14:creationId xmlns:p14="http://schemas.microsoft.com/office/powerpoint/2010/main" val="1343502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7</a:t>
            </a:fld>
            <a:endParaRPr lang="en-US" dirty="0"/>
          </a:p>
        </p:txBody>
      </p:sp>
    </p:spTree>
    <p:extLst>
      <p:ext uri="{BB962C8B-B14F-4D97-AF65-F5344CB8AC3E}">
        <p14:creationId xmlns:p14="http://schemas.microsoft.com/office/powerpoint/2010/main" val="1774057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8</a:t>
            </a:fld>
            <a:endParaRPr lang="en-GB"/>
          </a:p>
        </p:txBody>
      </p:sp>
    </p:spTree>
    <p:extLst>
      <p:ext uri="{BB962C8B-B14F-4D97-AF65-F5344CB8AC3E}">
        <p14:creationId xmlns:p14="http://schemas.microsoft.com/office/powerpoint/2010/main" val="1774828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666666"/>
                </a:solidFill>
                <a:effectLst/>
                <a:latin typeface="Gotham SSm A"/>
              </a:rPr>
              <a:t>One of Rough Castle’s most distinctive features is the group of </a:t>
            </a:r>
            <a:r>
              <a:rPr lang="en-US" b="0" i="0" dirty="0" err="1">
                <a:solidFill>
                  <a:srgbClr val="666666"/>
                </a:solidFill>
                <a:effectLst/>
                <a:latin typeface="Gotham SSm A"/>
              </a:rPr>
              <a:t>lilia</a:t>
            </a:r>
            <a:r>
              <a:rPr lang="en-US" b="0" i="0" dirty="0">
                <a:solidFill>
                  <a:srgbClr val="666666"/>
                </a:solidFill>
                <a:effectLst/>
                <a:latin typeface="Gotham SSm A"/>
              </a:rPr>
              <a:t> (lily) pits to the north of the fort. Lilia pits were a defensive measure – each pit would have been fitted with a sharpened stake, pointed upright and hidden among brushwood. The pits would have served to break up attacks from the north before they reached the fort. </a:t>
            </a:r>
            <a:endParaRPr lang="en-GB" dirty="0"/>
          </a:p>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9</a:t>
            </a:fld>
            <a:endParaRPr lang="en-GB"/>
          </a:p>
        </p:txBody>
      </p:sp>
    </p:spTree>
    <p:extLst>
      <p:ext uri="{BB962C8B-B14F-4D97-AF65-F5344CB8AC3E}">
        <p14:creationId xmlns:p14="http://schemas.microsoft.com/office/powerpoint/2010/main" val="1992421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1ED227-616F-4262-A15A-E2CC9655590A}" type="slidenum">
              <a:rPr lang="en-GB" smtClean="0"/>
              <a:t>10</a:t>
            </a:fld>
            <a:endParaRPr lang="en-GB"/>
          </a:p>
        </p:txBody>
      </p:sp>
    </p:spTree>
    <p:extLst>
      <p:ext uri="{BB962C8B-B14F-4D97-AF65-F5344CB8AC3E}">
        <p14:creationId xmlns:p14="http://schemas.microsoft.com/office/powerpoint/2010/main" val="3258899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rot="16200000">
            <a:off x="10797542" y="998537"/>
            <a:ext cx="1904999" cy="365125"/>
          </a:xfrm>
          <a:prstGeom prst="rect">
            <a:avLst/>
          </a:prstGeom>
        </p:spPr>
        <p:txBody>
          <a:bodyPr/>
          <a:lstStyle>
            <a:lvl1pPr>
              <a:defRPr>
                <a:solidFill>
                  <a:schemeClr val="tx1">
                    <a:lumMod val="50000"/>
                  </a:schemeClr>
                </a:solidFill>
              </a:defRPr>
            </a:lvl1pPr>
          </a:lstStyle>
          <a:p>
            <a:fld id="{9ED30EE1-4576-4419-8611-8D65BEB7785C}" type="datetimeFigureOut">
              <a:rPr lang="en-GB" smtClean="0"/>
              <a:t>18/10/2022</a:t>
            </a:fld>
            <a:endParaRPr lang="en-GB"/>
          </a:p>
        </p:txBody>
      </p:sp>
      <p:sp>
        <p:nvSpPr>
          <p:cNvPr id="5" name="Footer Placeholder 4"/>
          <p:cNvSpPr>
            <a:spLocks noGrp="1"/>
          </p:cNvSpPr>
          <p:nvPr>
            <p:ph type="ftr" sz="quarter" idx="11"/>
          </p:nvPr>
        </p:nvSpPr>
        <p:spPr>
          <a:xfrm rot="16200000">
            <a:off x="9959341" y="4046537"/>
            <a:ext cx="3581400" cy="365125"/>
          </a:xfrm>
          <a:prstGeom prst="rect">
            <a:avLst/>
          </a:prstGeom>
        </p:spPr>
        <p:txBody>
          <a:bodyPr/>
          <a:lstStyle>
            <a:lvl1pPr>
              <a:defRPr>
                <a:solidFill>
                  <a:schemeClr val="tx1">
                    <a:lumMod val="6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82D87C40-50A0-4E0B-9D03-7140EE8D5DA4}" type="slidenum">
              <a:rPr lang="en-GB" smtClean="0"/>
              <a:t>‹#›</a:t>
            </a:fld>
            <a:endParaRPr lang="en-GB"/>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5452632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3301538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4048173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1872" y="133004"/>
            <a:ext cx="9692640" cy="1325562"/>
          </a:xfrm>
        </p:spPr>
        <p:txBody>
          <a:bodyPr>
            <a:normAutofit/>
          </a:bodyPr>
          <a:lstStyle>
            <a:lvl1pPr>
              <a:defRPr sz="3400"/>
            </a:lvl1pPr>
          </a:lstStyle>
          <a:p>
            <a:r>
              <a:rPr lang="en-US" dirty="0"/>
              <a:t>Click to edit Master title style</a:t>
            </a:r>
          </a:p>
        </p:txBody>
      </p:sp>
      <p:sp>
        <p:nvSpPr>
          <p:cNvPr id="3" name="Content Placeholder 2"/>
          <p:cNvSpPr>
            <a:spLocks noGrp="1"/>
          </p:cNvSpPr>
          <p:nvPr>
            <p:ph idx="1"/>
          </p:nvPr>
        </p:nvSpPr>
        <p:spPr>
          <a:xfrm>
            <a:off x="1261872" y="1546168"/>
            <a:ext cx="9692640" cy="46339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1497358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82D87C40-50A0-4E0B-9D03-7140EE8D5DA4}" type="slidenum">
              <a:rPr lang="en-GB" smtClean="0"/>
              <a:t>‹#›</a:t>
            </a:fld>
            <a:endParaRPr lang="en-GB"/>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9596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49680" y="74815"/>
            <a:ext cx="9692640" cy="1325562"/>
          </a:xfrm>
        </p:spPr>
        <p:txBody>
          <a:bodyPr>
            <a:normAutofit/>
          </a:bodyPr>
          <a:lstStyle>
            <a:lvl1pPr>
              <a:defRPr sz="3400"/>
            </a:lvl1pPr>
          </a:lstStyle>
          <a:p>
            <a:r>
              <a:rPr lang="en-US" dirty="0"/>
              <a:t>Click to edit Master title style</a:t>
            </a:r>
          </a:p>
        </p:txBody>
      </p:sp>
      <p:sp>
        <p:nvSpPr>
          <p:cNvPr id="3" name="Content Placeholder 2"/>
          <p:cNvSpPr>
            <a:spLocks noGrp="1"/>
          </p:cNvSpPr>
          <p:nvPr>
            <p:ph sz="half" idx="1"/>
          </p:nvPr>
        </p:nvSpPr>
        <p:spPr>
          <a:xfrm>
            <a:off x="1261872" y="1471354"/>
            <a:ext cx="4480560" cy="470878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6480" y="1471354"/>
            <a:ext cx="4480560" cy="4708783"/>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3461343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676626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349401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946052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3351117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82D87C40-50A0-4E0B-9D03-7140EE8D5DA4}" type="slidenum">
              <a:rPr lang="en-GB" smtClean="0"/>
              <a:t>‹#›</a:t>
            </a:fld>
            <a:endParaRPr lang="en-GB"/>
          </a:p>
        </p:txBody>
      </p:sp>
    </p:spTree>
    <p:extLst>
      <p:ext uri="{BB962C8B-B14F-4D97-AF65-F5344CB8AC3E}">
        <p14:creationId xmlns:p14="http://schemas.microsoft.com/office/powerpoint/2010/main" val="3726733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127760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82D87C40-50A0-4E0B-9D03-7140EE8D5DA4}" type="slidenum">
              <a:rPr lang="en-GB" smtClean="0"/>
              <a:t>‹#›</a:t>
            </a:fld>
            <a:endParaRPr lang="en-GB"/>
          </a:p>
        </p:txBody>
      </p:sp>
    </p:spTree>
    <p:extLst>
      <p:ext uri="{BB962C8B-B14F-4D97-AF65-F5344CB8AC3E}">
        <p14:creationId xmlns:p14="http://schemas.microsoft.com/office/powerpoint/2010/main" val="244725508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mayers340@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twitter.com/debmayers24" TargetMode="External"/><Relationship Id="rId4" Type="http://schemas.openxmlformats.org/officeDocument/2006/relationships/hyperlink" Target="https://debmayers.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blog.museunacional.cat/en/15-technological-trends-in-the-museums-2015-2/"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twitter.com/ancient_tokens/status/906517346294140928?s=2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twitter.com/ancient_tokens/status/906517346294140928?s=2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britishmuseum.org/collection/object/G_1825-0613-1"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britishmuseum.org/collection/object/G_1805-0703-270" TargetMode="Externa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video" Target="https://www.youtube.com/embed/hHQXRn7V1MU?feature=oembe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metmuseum.org/art/collection/search/544346"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metmuseum.org/art/collection/search/544346"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twitter.com/debmayers24" TargetMode="External"/><Relationship Id="rId5" Type="http://schemas.openxmlformats.org/officeDocument/2006/relationships/hyperlink" Target="https://debmayers.com/" TargetMode="External"/><Relationship Id="rId4" Type="http://schemas.openxmlformats.org/officeDocument/2006/relationships/hyperlink" Target="mailto:dmayers340@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www.google.com/url?sa=i&amp;url=https%3A%2F%2Fwww.gears5.com%2Faccessibility%2F&amp;psig=AOvVaw2cbECOcF9ylCr6YW6_-b_x&amp;ust=1635943882636000&amp;source=images&amp;cd=vfe&amp;ved=2ahUKEwiKtp-B3PnzAhXC0FMKHcPuDvMQr4kDegUIARCuAQ"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tore.steampowered.com/news/app/620980/view/403687043863134773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hyperlink" Target="https://twitter.com/OwlchemyLabs/status/1189202962473725953?s=2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1167493" y="1122363"/>
            <a:ext cx="9500507" cy="2387600"/>
          </a:xfrm>
        </p:spPr>
        <p:txBody>
          <a:bodyPr/>
          <a:lstStyle/>
          <a:p>
            <a:r>
              <a:rPr lang="en-US" dirty="0"/>
              <a:t>(Re)Creating the Past in Accessible Ways</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1167493" y="3875240"/>
            <a:ext cx="3460702" cy="2724150"/>
          </a:xfrm>
        </p:spPr>
        <p:txBody>
          <a:bodyPr>
            <a:normAutofit/>
          </a:bodyPr>
          <a:lstStyle/>
          <a:p>
            <a:r>
              <a:rPr lang="en-US" sz="1800" dirty="0">
                <a:hlinkClick r:id="rId3"/>
              </a:rPr>
              <a:t>dmayers340@gmail.com</a:t>
            </a:r>
            <a:endParaRPr lang="en-US" sz="1800" dirty="0"/>
          </a:p>
          <a:p>
            <a:r>
              <a:rPr lang="en-US" sz="1800" dirty="0">
                <a:hlinkClick r:id="rId4"/>
              </a:rPr>
              <a:t>https://debmayers.com</a:t>
            </a:r>
            <a:r>
              <a:rPr lang="en-US" sz="1800" dirty="0"/>
              <a:t>  </a:t>
            </a:r>
          </a:p>
          <a:p>
            <a:r>
              <a:rPr lang="en-US" sz="1800" dirty="0">
                <a:hlinkClick r:id="rId5"/>
              </a:rPr>
              <a:t>@debmayers24</a:t>
            </a:r>
            <a:endParaRPr lang="en-US" sz="1800" dirty="0"/>
          </a:p>
          <a:p>
            <a:endParaRPr lang="en-US" sz="1800" dirty="0"/>
          </a:p>
          <a:p>
            <a:r>
              <a:rPr lang="en-US" sz="1800" dirty="0"/>
              <a:t>All views are my own</a:t>
            </a:r>
          </a:p>
        </p:txBody>
      </p:sp>
      <p:pic>
        <p:nvPicPr>
          <p:cNvPr id="11266" name="Picture 2" descr="Deb Mayers logo">
            <a:extLst>
              <a:ext uri="{FF2B5EF4-FFF2-40B4-BE49-F238E27FC236}">
                <a16:creationId xmlns:a16="http://schemas.microsoft.com/office/drawing/2014/main" id="{E79AD35F-C182-4B96-9CC4-13C6CD45CF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28194" y="3875240"/>
            <a:ext cx="7277100" cy="272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Vision Impairment Center - Achievement Center of Texas">
            <a:extLst>
              <a:ext uri="{FF2B5EF4-FFF2-40B4-BE49-F238E27FC236}">
                <a16:creationId xmlns:a16="http://schemas.microsoft.com/office/drawing/2014/main" id="{AB339679-EF88-423F-81B1-DB4672068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9733" y="-101600"/>
            <a:ext cx="1541262" cy="19246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r>
              <a:rPr lang="en-US" dirty="0"/>
              <a:t>Visual Guidelines</a:t>
            </a:r>
          </a:p>
        </p:txBody>
      </p:sp>
      <p:sp>
        <p:nvSpPr>
          <p:cNvPr id="8" name="Content Placeholder 7">
            <a:extLst>
              <a:ext uri="{FF2B5EF4-FFF2-40B4-BE49-F238E27FC236}">
                <a16:creationId xmlns:a16="http://schemas.microsoft.com/office/drawing/2014/main" id="{F2488708-C584-4B0E-A40C-D4DA9B0C0CB4}"/>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Display text on a background, and at a suitable distance (no closer than 0.5 meters away)</a:t>
            </a:r>
          </a:p>
          <a:p>
            <a:pPr marL="457200" indent="-457200">
              <a:buFont typeface="Arial" panose="020B0604020202020204" pitchFamily="34" charset="0"/>
              <a:buChar char="•"/>
            </a:pPr>
            <a:r>
              <a:rPr lang="en-US" dirty="0"/>
              <a:t>Color Contrast (4.5:1)</a:t>
            </a:r>
          </a:p>
          <a:p>
            <a:pPr marL="457200" indent="-457200">
              <a:buFont typeface="Arial" panose="020B0604020202020204" pitchFamily="34" charset="0"/>
              <a:buChar char="•"/>
            </a:pPr>
            <a:r>
              <a:rPr lang="en-US" dirty="0"/>
              <a:t>Text Size and Typography</a:t>
            </a:r>
          </a:p>
          <a:p>
            <a:pPr marL="457200" indent="-457200">
              <a:buFont typeface="Arial" panose="020B0604020202020204" pitchFamily="34" charset="0"/>
              <a:buChar char="•"/>
            </a:pPr>
            <a:r>
              <a:rPr lang="en-US" dirty="0"/>
              <a:t>Limit flashing/blinking content, turn off background noises and content</a:t>
            </a:r>
          </a:p>
          <a:p>
            <a:pPr marL="457200" indent="-457200">
              <a:buFont typeface="Arial" panose="020B0604020202020204" pitchFamily="34" charset="0"/>
              <a:buChar char="•"/>
            </a:pPr>
            <a:r>
              <a:rPr lang="en-US" dirty="0"/>
              <a:t>Interactable objects are large enough to see/interact</a:t>
            </a:r>
          </a:p>
          <a:p>
            <a:pPr marL="457200" indent="-457200"/>
            <a:r>
              <a:rPr lang="en-US" dirty="0"/>
              <a:t>Audio Descriptions</a:t>
            </a:r>
          </a:p>
          <a:p>
            <a:pPr marL="914400" lvl="1" indent="-457200"/>
            <a:r>
              <a:rPr lang="en-US" dirty="0"/>
              <a:t>Normal, verbose, quick, delay of when to speak</a:t>
            </a:r>
          </a:p>
          <a:p>
            <a:pPr marL="457200" indent="-457200"/>
            <a:r>
              <a:rPr lang="en-US" dirty="0"/>
              <a:t>Non visual way to know when something is interactable</a:t>
            </a:r>
          </a:p>
          <a:p>
            <a:pPr marL="914400" lvl="1" indent="-457200"/>
            <a:r>
              <a:rPr lang="en-US" dirty="0"/>
              <a:t>Quick or long descriptions -&gt; Ensure the important info is first</a:t>
            </a:r>
          </a:p>
          <a:p>
            <a:pPr marL="914400" lvl="1" indent="-457200"/>
            <a:endParaRPr lang="en-US" dirty="0"/>
          </a:p>
          <a:p>
            <a:pPr lvl="1" indent="0">
              <a:buNone/>
            </a:pPr>
            <a:endParaRPr lang="en-US" dirty="0"/>
          </a:p>
        </p:txBody>
      </p:sp>
    </p:spTree>
    <p:extLst>
      <p:ext uri="{BB962C8B-B14F-4D97-AF65-F5344CB8AC3E}">
        <p14:creationId xmlns:p14="http://schemas.microsoft.com/office/powerpoint/2010/main" val="176592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r>
              <a:rPr lang="en-US" dirty="0"/>
              <a:t>Audio Guidelines</a:t>
            </a:r>
          </a:p>
        </p:txBody>
      </p:sp>
      <p:sp>
        <p:nvSpPr>
          <p:cNvPr id="8" name="Content Placeholder 7">
            <a:extLst>
              <a:ext uri="{FF2B5EF4-FFF2-40B4-BE49-F238E27FC236}">
                <a16:creationId xmlns:a16="http://schemas.microsoft.com/office/drawing/2014/main" id="{F2488708-C584-4B0E-A40C-D4DA9B0C0CB4}"/>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Important sounds are displayed with text and/or haptics</a:t>
            </a:r>
          </a:p>
          <a:p>
            <a:pPr marL="457200" indent="-457200">
              <a:buFont typeface="Arial" panose="020B0604020202020204" pitchFamily="34" charset="0"/>
              <a:buChar char="•"/>
            </a:pPr>
            <a:r>
              <a:rPr lang="en-US" dirty="0"/>
              <a:t>Captions are displayed appropriately, and allow user to change</a:t>
            </a:r>
          </a:p>
          <a:p>
            <a:pPr marL="914400" lvl="1" indent="-457200"/>
            <a:r>
              <a:rPr lang="en-US" dirty="0"/>
              <a:t>Change font size, color, how many lines, verbosity</a:t>
            </a:r>
          </a:p>
          <a:p>
            <a:pPr marL="457200" indent="-457200">
              <a:buFont typeface="Arial" panose="020B0604020202020204" pitchFamily="34" charset="0"/>
              <a:buChar char="•"/>
            </a:pPr>
            <a:r>
              <a:rPr lang="en-US" dirty="0"/>
              <a:t>Sign language (hand tracking)</a:t>
            </a:r>
          </a:p>
          <a:p>
            <a:pPr marL="457200" indent="-457200">
              <a:buFont typeface="Arial" panose="020B0604020202020204" pitchFamily="34" charset="0"/>
              <a:buChar char="•"/>
            </a:pPr>
            <a:r>
              <a:rPr lang="en-US" dirty="0"/>
              <a:t>Transcripts are available for users (Can you use haptics for braille??)</a:t>
            </a:r>
          </a:p>
          <a:p>
            <a:pPr marL="457200" indent="-457200"/>
            <a:r>
              <a:rPr lang="en-US" dirty="0"/>
              <a:t>Mono Audio and Spatial Audio</a:t>
            </a:r>
          </a:p>
          <a:p>
            <a:pPr marL="457200" indent="-457200"/>
            <a:r>
              <a:rPr lang="en-US" dirty="0"/>
              <a:t>Changing the volume of background and speaking</a:t>
            </a:r>
            <a:endParaRPr lang="en-GB" dirty="0"/>
          </a:p>
        </p:txBody>
      </p:sp>
      <p:pic>
        <p:nvPicPr>
          <p:cNvPr id="9218" name="Picture 2" descr="Hearing loss - Wikipedia">
            <a:extLst>
              <a:ext uri="{FF2B5EF4-FFF2-40B4-BE49-F238E27FC236}">
                <a16:creationId xmlns:a16="http://schemas.microsoft.com/office/drawing/2014/main" id="{8E497188-3DE8-4585-969F-A7391BD1B5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3954" y="0"/>
            <a:ext cx="1794933" cy="1835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558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r>
              <a:rPr lang="en-US" dirty="0"/>
              <a:t>Mobility Guidelines</a:t>
            </a:r>
          </a:p>
        </p:txBody>
      </p:sp>
      <p:sp>
        <p:nvSpPr>
          <p:cNvPr id="8" name="Content Placeholder 7">
            <a:extLst>
              <a:ext uri="{FF2B5EF4-FFF2-40B4-BE49-F238E27FC236}">
                <a16:creationId xmlns:a16="http://schemas.microsoft.com/office/drawing/2014/main" id="{F2488708-C584-4B0E-A40C-D4DA9B0C0CB4}"/>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Accurate scale of user</a:t>
            </a:r>
          </a:p>
          <a:p>
            <a:pPr marL="914400" lvl="1" indent="-457200"/>
            <a:r>
              <a:rPr lang="en-US" dirty="0"/>
              <a:t>Reset camera height/arm length</a:t>
            </a:r>
          </a:p>
          <a:p>
            <a:pPr marL="457200" indent="-457200">
              <a:buFont typeface="Arial" panose="020B0604020202020204" pitchFamily="34" charset="0"/>
              <a:buChar char="•"/>
            </a:pPr>
            <a:r>
              <a:rPr lang="en-US" dirty="0"/>
              <a:t>Seated, Standing, or Room Scale</a:t>
            </a:r>
          </a:p>
          <a:p>
            <a:pPr marL="457200" indent="-457200">
              <a:buFont typeface="Arial" panose="020B0604020202020204" pitchFamily="34" charset="0"/>
              <a:buChar char="•"/>
            </a:pPr>
            <a:r>
              <a:rPr lang="en-US" dirty="0"/>
              <a:t>One handed mode</a:t>
            </a:r>
          </a:p>
          <a:p>
            <a:pPr marL="914400" lvl="1" indent="-457200">
              <a:buFont typeface="Arial" panose="020B0604020202020204" pitchFamily="34" charset="0"/>
              <a:buChar char="•"/>
            </a:pPr>
            <a:r>
              <a:rPr lang="en-US" dirty="0"/>
              <a:t>Handedness</a:t>
            </a:r>
          </a:p>
          <a:p>
            <a:pPr marL="457200" indent="-457200">
              <a:buFont typeface="Arial" panose="020B0604020202020204" pitchFamily="34" charset="0"/>
              <a:buChar char="•"/>
            </a:pPr>
            <a:r>
              <a:rPr lang="en-US" dirty="0"/>
              <a:t>Multiple Inputs </a:t>
            </a:r>
          </a:p>
          <a:p>
            <a:pPr marL="731520" lvl="1" indent="-457200">
              <a:buFont typeface="Arial" panose="020B0604020202020204" pitchFamily="34" charset="0"/>
              <a:buChar char="•"/>
            </a:pPr>
            <a:r>
              <a:rPr lang="en-US" dirty="0"/>
              <a:t>Keyboard, controllers, hands, eyes, voice, switch devices, BCI</a:t>
            </a:r>
          </a:p>
          <a:p>
            <a:pPr marL="457200" indent="-457200"/>
            <a:r>
              <a:rPr lang="en-US" dirty="0"/>
              <a:t>Allow a good target size (if someone’s hand shakes, can smooth that out in XR experience and have large targets for interactable objects)</a:t>
            </a:r>
          </a:p>
          <a:p>
            <a:pPr marL="457200" indent="-457200">
              <a:buFont typeface="Arial" panose="020B0604020202020204" pitchFamily="34" charset="0"/>
              <a:buChar char="•"/>
            </a:pPr>
            <a:endParaRPr lang="en-GB" dirty="0"/>
          </a:p>
        </p:txBody>
      </p:sp>
      <p:pic>
        <p:nvPicPr>
          <p:cNvPr id="10242" name="Picture 2" descr="Handicap Sign | Handicap Parking Permit | BraunAbility">
            <a:extLst>
              <a:ext uri="{FF2B5EF4-FFF2-40B4-BE49-F238E27FC236}">
                <a16:creationId xmlns:a16="http://schemas.microsoft.com/office/drawing/2014/main" id="{C81C8315-9B64-49C3-A5F3-1FB161D89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0696" y="0"/>
            <a:ext cx="24003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68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AB17F-A50A-44C8-8176-3E0B2AC57F31}"/>
              </a:ext>
            </a:extLst>
          </p:cNvPr>
          <p:cNvSpPr>
            <a:spLocks noGrp="1"/>
          </p:cNvSpPr>
          <p:nvPr>
            <p:ph type="title"/>
          </p:nvPr>
        </p:nvSpPr>
        <p:spPr/>
        <p:txBody>
          <a:bodyPr/>
          <a:lstStyle/>
          <a:p>
            <a:r>
              <a:rPr lang="en-US" dirty="0"/>
              <a:t>Types of Experiences to (Re)Create the Past</a:t>
            </a:r>
            <a:endParaRPr lang="en-GB" dirty="0"/>
          </a:p>
        </p:txBody>
      </p:sp>
      <p:sp>
        <p:nvSpPr>
          <p:cNvPr id="3" name="Content Placeholder 2">
            <a:extLst>
              <a:ext uri="{FF2B5EF4-FFF2-40B4-BE49-F238E27FC236}">
                <a16:creationId xmlns:a16="http://schemas.microsoft.com/office/drawing/2014/main" id="{5FBE8702-D8D8-43C9-8F49-361BA33ADEF2}"/>
              </a:ext>
            </a:extLst>
          </p:cNvPr>
          <p:cNvSpPr>
            <a:spLocks noGrp="1"/>
          </p:cNvSpPr>
          <p:nvPr>
            <p:ph idx="1"/>
          </p:nvPr>
        </p:nvSpPr>
        <p:spPr/>
        <p:txBody>
          <a:bodyPr/>
          <a:lstStyle/>
          <a:p>
            <a:r>
              <a:rPr lang="en-US" dirty="0"/>
              <a:t>Contextualize Museum Objects</a:t>
            </a:r>
          </a:p>
          <a:p>
            <a:r>
              <a:rPr lang="en-US" dirty="0"/>
              <a:t>Virtual Environment to show objects/a site</a:t>
            </a:r>
          </a:p>
          <a:p>
            <a:r>
              <a:rPr lang="en-US" dirty="0"/>
              <a:t>AR archaeological digs to show where objects from the museum were found</a:t>
            </a:r>
          </a:p>
          <a:p>
            <a:endParaRPr lang="en-US" dirty="0"/>
          </a:p>
          <a:p>
            <a:endParaRPr lang="en-GB" dirty="0"/>
          </a:p>
        </p:txBody>
      </p:sp>
      <p:pic>
        <p:nvPicPr>
          <p:cNvPr id="4" name="Picture 2" descr="Augmented Reality application adding context to a kore statue in the Acropolis Museum in Athens">
            <a:extLst>
              <a:ext uri="{FF2B5EF4-FFF2-40B4-BE49-F238E27FC236}">
                <a16:creationId xmlns:a16="http://schemas.microsoft.com/office/drawing/2014/main" id="{3B9B88C2-95AD-424A-861C-20B3AA671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429000"/>
            <a:ext cx="6096000" cy="30576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F142A2C-E13B-4F34-B61B-E9376C3BC40C}"/>
              </a:ext>
            </a:extLst>
          </p:cNvPr>
          <p:cNvSpPr txBox="1"/>
          <p:nvPr/>
        </p:nvSpPr>
        <p:spPr>
          <a:xfrm>
            <a:off x="1625600" y="6488668"/>
            <a:ext cx="8951602" cy="369332"/>
          </a:xfrm>
          <a:prstGeom prst="rect">
            <a:avLst/>
          </a:prstGeom>
          <a:noFill/>
        </p:spPr>
        <p:txBody>
          <a:bodyPr wrap="square">
            <a:spAutoFit/>
          </a:bodyPr>
          <a:lstStyle/>
          <a:p>
            <a:r>
              <a:rPr lang="en-US" dirty="0"/>
              <a:t>Photo: </a:t>
            </a:r>
            <a:r>
              <a:rPr lang="en-US" dirty="0">
                <a:hlinkClick r:id="rId4"/>
              </a:rPr>
              <a:t>Technological Trends in Museums</a:t>
            </a:r>
            <a:endParaRPr lang="en-GB" dirty="0"/>
          </a:p>
        </p:txBody>
      </p:sp>
    </p:spTree>
    <p:extLst>
      <p:ext uri="{BB962C8B-B14F-4D97-AF65-F5344CB8AC3E}">
        <p14:creationId xmlns:p14="http://schemas.microsoft.com/office/powerpoint/2010/main" val="342866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ADA3C-33A9-557E-AE59-732AFB0C417A}"/>
              </a:ext>
            </a:extLst>
          </p:cNvPr>
          <p:cNvSpPr>
            <a:spLocks noGrp="1"/>
          </p:cNvSpPr>
          <p:nvPr>
            <p:ph type="title"/>
          </p:nvPr>
        </p:nvSpPr>
        <p:spPr>
          <a:xfrm>
            <a:off x="0" y="0"/>
            <a:ext cx="11281144" cy="1194734"/>
          </a:xfrm>
        </p:spPr>
        <p:txBody>
          <a:bodyPr anchor="ctr"/>
          <a:lstStyle/>
          <a:p>
            <a:pPr algn="ctr"/>
            <a:r>
              <a:rPr lang="en-US" dirty="0"/>
              <a:t>Change Over Time – The Parthenon </a:t>
            </a:r>
            <a:endParaRPr lang="en-GB" dirty="0"/>
          </a:p>
        </p:txBody>
      </p:sp>
      <p:pic>
        <p:nvPicPr>
          <p:cNvPr id="6" name="Content Placeholder 11" descr="Screenshot of google search with multiple reconstructions of the Parthenon in the Classical Period">
            <a:extLst>
              <a:ext uri="{FF2B5EF4-FFF2-40B4-BE49-F238E27FC236}">
                <a16:creationId xmlns:a16="http://schemas.microsoft.com/office/drawing/2014/main" id="{E130BD51-E9EB-F0F9-F5A0-F9631B75A65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6604" r="1514"/>
          <a:stretch/>
        </p:blipFill>
        <p:spPr>
          <a:xfrm>
            <a:off x="-616044" y="1194735"/>
            <a:ext cx="11900785" cy="5663266"/>
          </a:xfrm>
        </p:spPr>
      </p:pic>
    </p:spTree>
    <p:extLst>
      <p:ext uri="{BB962C8B-B14F-4D97-AF65-F5344CB8AC3E}">
        <p14:creationId xmlns:p14="http://schemas.microsoft.com/office/powerpoint/2010/main" val="3038255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128DF-56CC-4F7C-ADD5-6AA9C784A05B}"/>
              </a:ext>
            </a:extLst>
          </p:cNvPr>
          <p:cNvSpPr>
            <a:spLocks noGrp="1"/>
          </p:cNvSpPr>
          <p:nvPr>
            <p:ph type="title"/>
          </p:nvPr>
        </p:nvSpPr>
        <p:spPr/>
        <p:txBody>
          <a:bodyPr/>
          <a:lstStyle/>
          <a:p>
            <a:r>
              <a:rPr lang="en-US" dirty="0"/>
              <a:t>Parthenon Timeline (</a:t>
            </a:r>
            <a:r>
              <a:rPr lang="en-US" dirty="0" err="1"/>
              <a:t>Hurwit</a:t>
            </a:r>
            <a:r>
              <a:rPr lang="en-US" dirty="0"/>
              <a:t>, 1999) </a:t>
            </a:r>
            <a:endParaRPr lang="en-GB" dirty="0"/>
          </a:p>
        </p:txBody>
      </p:sp>
      <p:graphicFrame>
        <p:nvGraphicFramePr>
          <p:cNvPr id="7" name="Content Placeholder 6" descr="Parthenon Timeline">
            <a:extLst>
              <a:ext uri="{FF2B5EF4-FFF2-40B4-BE49-F238E27FC236}">
                <a16:creationId xmlns:a16="http://schemas.microsoft.com/office/drawing/2014/main" id="{76960721-19E1-43C8-9E2B-C7955BA66334}"/>
              </a:ext>
            </a:extLst>
          </p:cNvPr>
          <p:cNvGraphicFramePr>
            <a:graphicFrameLocks noGrp="1"/>
          </p:cNvGraphicFramePr>
          <p:nvPr>
            <p:ph idx="1"/>
            <p:extLst>
              <p:ext uri="{D42A27DB-BD31-4B8C-83A1-F6EECF244321}">
                <p14:modId xmlns:p14="http://schemas.microsoft.com/office/powerpoint/2010/main" val="2780986773"/>
              </p:ext>
            </p:extLst>
          </p:nvPr>
        </p:nvGraphicFramePr>
        <p:xfrm>
          <a:off x="-30760" y="1458566"/>
          <a:ext cx="12222760" cy="489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0818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Building of the Parthenon, with workers standing on wooden scaffolding and painting the sculptures on the pediment.">
            <a:extLst>
              <a:ext uri="{FF2B5EF4-FFF2-40B4-BE49-F238E27FC236}">
                <a16:creationId xmlns:a16="http://schemas.microsoft.com/office/drawing/2014/main" id="{BA28BAE6-DB5A-3EEF-DE7D-1B3008EA32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840" t="42602" r="6108" b="7057"/>
          <a:stretch/>
        </p:blipFill>
        <p:spPr bwMode="auto">
          <a:xfrm>
            <a:off x="0" y="-7"/>
            <a:ext cx="6096001" cy="34260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arthenon from the Classical Period">
            <a:extLst>
              <a:ext uri="{FF2B5EF4-FFF2-40B4-BE49-F238E27FC236}">
                <a16:creationId xmlns:a16="http://schemas.microsoft.com/office/drawing/2014/main" id="{1C93BC99-5B8D-4677-A4B0-680A5B903F9B}"/>
              </a:ext>
            </a:extLst>
          </p:cNvPr>
          <p:cNvPicPr>
            <a:picLocks noGrp="1" noChangeAspect="1" noChangeArrowheads="1"/>
          </p:cNvPicPr>
          <p:nvPr>
            <p:ph sz="half" idx="1"/>
          </p:nvPr>
        </p:nvPicPr>
        <p:blipFill rotWithShape="1">
          <a:blip r:embed="rId4">
            <a:extLst>
              <a:ext uri="{28A0092B-C50C-407E-A947-70E740481C1C}">
                <a14:useLocalDpi xmlns:a14="http://schemas.microsoft.com/office/drawing/2010/main" val="0"/>
              </a:ext>
            </a:extLst>
          </a:blip>
          <a:srcRect b="25064"/>
          <a:stretch/>
        </p:blipFill>
        <p:spPr bwMode="auto">
          <a:xfrm>
            <a:off x="6096000" y="0"/>
            <a:ext cx="6096002" cy="342605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Parthenon ruin as it stands today on the acropolis">
            <a:extLst>
              <a:ext uri="{FF2B5EF4-FFF2-40B4-BE49-F238E27FC236}">
                <a16:creationId xmlns:a16="http://schemas.microsoft.com/office/drawing/2014/main" id="{BE24006E-73EF-2547-E8E6-2A92589E1F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9766" y="3426043"/>
            <a:ext cx="6128472" cy="34319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9258F56-D711-40C8-957E-EED748A31F0F}"/>
              </a:ext>
            </a:extLst>
          </p:cNvPr>
          <p:cNvSpPr>
            <a:spLocks noGrp="1"/>
          </p:cNvSpPr>
          <p:nvPr>
            <p:ph type="title"/>
          </p:nvPr>
        </p:nvSpPr>
        <p:spPr>
          <a:xfrm>
            <a:off x="792471" y="-696055"/>
            <a:ext cx="10515600" cy="832272"/>
          </a:xfrm>
        </p:spPr>
        <p:txBody>
          <a:bodyPr/>
          <a:lstStyle/>
          <a:p>
            <a:r>
              <a:rPr lang="en-US" dirty="0"/>
              <a:t>Which is more important?</a:t>
            </a:r>
            <a:endParaRPr lang="en-GB" dirty="0"/>
          </a:p>
        </p:txBody>
      </p:sp>
      <p:pic>
        <p:nvPicPr>
          <p:cNvPr id="6" name="Picture 2" descr="(Re)construction of the Parthenon with a minaret">
            <a:extLst>
              <a:ext uri="{FF2B5EF4-FFF2-40B4-BE49-F238E27FC236}">
                <a16:creationId xmlns:a16="http://schemas.microsoft.com/office/drawing/2014/main" id="{C5DFFEA8-BC2D-5942-B5A0-D8D3DCEC97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26043"/>
            <a:ext cx="6079764" cy="4027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376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6F7BB-30A8-4980-AD4A-2FB0B53FA6C9}"/>
              </a:ext>
            </a:extLst>
          </p:cNvPr>
          <p:cNvSpPr>
            <a:spLocks noGrp="1"/>
          </p:cNvSpPr>
          <p:nvPr>
            <p:ph type="title"/>
          </p:nvPr>
        </p:nvSpPr>
        <p:spPr/>
        <p:txBody>
          <a:bodyPr/>
          <a:lstStyle/>
          <a:p>
            <a:r>
              <a:rPr lang="en-US" dirty="0"/>
              <a:t>Multiple Interpretations</a:t>
            </a:r>
          </a:p>
        </p:txBody>
      </p:sp>
      <p:pic>
        <p:nvPicPr>
          <p:cNvPr id="8" name="Picture 7" descr="Museum Label: Mystery Head. Some archaeologists believe that this head is of a Celtic god carved in the Iron Age about 2,000 years ago. Others think it is a garden ornament from the 20th century.">
            <a:extLst>
              <a:ext uri="{FF2B5EF4-FFF2-40B4-BE49-F238E27FC236}">
                <a16:creationId xmlns:a16="http://schemas.microsoft.com/office/drawing/2014/main" id="{A94FE9C4-6170-484C-803F-98B835FAC9E4}"/>
              </a:ext>
            </a:extLst>
          </p:cNvPr>
          <p:cNvPicPr>
            <a:picLocks noChangeAspect="1"/>
          </p:cNvPicPr>
          <p:nvPr/>
        </p:nvPicPr>
        <p:blipFill rotWithShape="1">
          <a:blip r:embed="rId3"/>
          <a:srcRect l="8519" t="16665" r="14231" b="45478"/>
          <a:stretch/>
        </p:blipFill>
        <p:spPr>
          <a:xfrm>
            <a:off x="974596" y="1761403"/>
            <a:ext cx="10242808" cy="3764694"/>
          </a:xfrm>
          <a:prstGeom prst="rect">
            <a:avLst/>
          </a:prstGeom>
        </p:spPr>
      </p:pic>
      <p:sp>
        <p:nvSpPr>
          <p:cNvPr id="10" name="TextBox 9">
            <a:extLst>
              <a:ext uri="{FF2B5EF4-FFF2-40B4-BE49-F238E27FC236}">
                <a16:creationId xmlns:a16="http://schemas.microsoft.com/office/drawing/2014/main" id="{65638FB4-7C77-4ACB-8FCD-EC152859E0C7}"/>
              </a:ext>
            </a:extLst>
          </p:cNvPr>
          <p:cNvSpPr txBox="1"/>
          <p:nvPr/>
        </p:nvSpPr>
        <p:spPr>
          <a:xfrm>
            <a:off x="974596" y="5596812"/>
            <a:ext cx="6096000" cy="369332"/>
          </a:xfrm>
          <a:prstGeom prst="rect">
            <a:avLst/>
          </a:prstGeom>
          <a:noFill/>
        </p:spPr>
        <p:txBody>
          <a:bodyPr wrap="square">
            <a:spAutoFit/>
          </a:bodyPr>
          <a:lstStyle/>
          <a:p>
            <a:r>
              <a:rPr lang="en-US" dirty="0"/>
              <a:t>Photo: </a:t>
            </a:r>
            <a:r>
              <a:rPr lang="en-GB" b="0" i="0" dirty="0">
                <a:effectLst/>
                <a:latin typeface="Times New Roman" panose="02020603050405020304" pitchFamily="18" charset="0"/>
                <a:hlinkClick r:id="rId4">
                  <a:extLst>
                    <a:ext uri="{A12FA001-AC4F-418D-AE19-62706E023703}">
                      <ahyp:hlinkClr xmlns:ahyp="http://schemas.microsoft.com/office/drawing/2018/hyperlinkcolor" val="tx"/>
                    </a:ext>
                  </a:extLst>
                </a:hlinkClick>
              </a:rPr>
              <a:t>Ancient Tokens Twitter</a:t>
            </a:r>
            <a:endParaRPr lang="en-GB" dirty="0"/>
          </a:p>
        </p:txBody>
      </p:sp>
    </p:spTree>
    <p:extLst>
      <p:ext uri="{BB962C8B-B14F-4D97-AF65-F5344CB8AC3E}">
        <p14:creationId xmlns:p14="http://schemas.microsoft.com/office/powerpoint/2010/main" val="2459963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93D7677-422D-E6DC-9C23-71AEB2E9AC20}"/>
              </a:ext>
            </a:extLst>
          </p:cNvPr>
          <p:cNvSpPr>
            <a:spLocks noGrp="1"/>
          </p:cNvSpPr>
          <p:nvPr>
            <p:ph type="title" idx="4294967295"/>
          </p:nvPr>
        </p:nvSpPr>
        <p:spPr>
          <a:xfrm>
            <a:off x="0" y="530382"/>
            <a:ext cx="6096000" cy="21475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effectLst/>
                <a:uLnTx/>
                <a:uFillTx/>
                <a:latin typeface="+mj-lt"/>
                <a:ea typeface="+mj-ea"/>
                <a:cs typeface="+mj-cs"/>
              </a:rPr>
              <a:t>Multiple Interpretations – Celtic Head</a:t>
            </a:r>
          </a:p>
        </p:txBody>
      </p:sp>
      <p:pic>
        <p:nvPicPr>
          <p:cNvPr id="4" name="Picture 2" descr="Image">
            <a:extLst>
              <a:ext uri="{FF2B5EF4-FFF2-40B4-BE49-F238E27FC236}">
                <a16:creationId xmlns:a16="http://schemas.microsoft.com/office/drawing/2014/main" id="{842243CB-4CFB-DA79-62C0-10A1780057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7" t="2655" r="233" b="4940"/>
          <a:stretch/>
        </p:blipFill>
        <p:spPr bwMode="auto">
          <a:xfrm>
            <a:off x="5192232" y="0"/>
            <a:ext cx="6096000" cy="755063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845E62D-AAD2-AE65-E434-EC88C23ACE50}"/>
              </a:ext>
            </a:extLst>
          </p:cNvPr>
          <p:cNvSpPr txBox="1"/>
          <p:nvPr/>
        </p:nvSpPr>
        <p:spPr>
          <a:xfrm>
            <a:off x="539899" y="3023617"/>
            <a:ext cx="6128424" cy="369332"/>
          </a:xfrm>
          <a:prstGeom prst="rect">
            <a:avLst/>
          </a:prstGeom>
          <a:noFill/>
        </p:spPr>
        <p:txBody>
          <a:bodyPr wrap="square">
            <a:spAutoFit/>
          </a:bodyPr>
          <a:lstStyle/>
          <a:p>
            <a:r>
              <a:rPr lang="en-US" dirty="0"/>
              <a:t>Photos: </a:t>
            </a:r>
            <a:r>
              <a:rPr lang="en-GB" b="0" i="0" dirty="0">
                <a:solidFill>
                  <a:srgbClr val="002060"/>
                </a:solidFill>
                <a:effectLst/>
                <a:latin typeface="Times New Roman" panose="02020603050405020304" pitchFamily="18" charset="0"/>
                <a:hlinkClick r:id="rId4">
                  <a:extLst>
                    <a:ext uri="{A12FA001-AC4F-418D-AE19-62706E023703}">
                      <ahyp:hlinkClr xmlns:ahyp="http://schemas.microsoft.com/office/drawing/2018/hyperlinkcolor" val="tx"/>
                    </a:ext>
                  </a:extLst>
                </a:hlinkClick>
              </a:rPr>
              <a:t>Ancient Tokens Twitter</a:t>
            </a:r>
            <a:endParaRPr lang="en-GB" dirty="0">
              <a:solidFill>
                <a:srgbClr val="002060"/>
              </a:solidFill>
            </a:endParaRPr>
          </a:p>
        </p:txBody>
      </p:sp>
    </p:spTree>
    <p:extLst>
      <p:ext uri="{BB962C8B-B14F-4D97-AF65-F5344CB8AC3E}">
        <p14:creationId xmlns:p14="http://schemas.microsoft.com/office/powerpoint/2010/main" val="2881571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C9B2E28-D7B9-42DB-AB97-C7EFEA3940C6}"/>
              </a:ext>
            </a:extLst>
          </p:cNvPr>
          <p:cNvSpPr>
            <a:spLocks noGrp="1"/>
          </p:cNvSpPr>
          <p:nvPr>
            <p:ph type="title"/>
          </p:nvPr>
        </p:nvSpPr>
        <p:spPr/>
        <p:txBody>
          <a:bodyPr/>
          <a:lstStyle/>
          <a:p>
            <a:r>
              <a:rPr lang="en-US" dirty="0"/>
              <a:t>Multiple Interpretations – Marcus Aurelius</a:t>
            </a:r>
            <a:endParaRPr lang="en-GB" dirty="0"/>
          </a:p>
        </p:txBody>
      </p:sp>
      <p:pic>
        <p:nvPicPr>
          <p:cNvPr id="8" name="Picture 7" descr="Marble bust of Marcus Aurelius in the North Carolina Museum of Art">
            <a:extLst>
              <a:ext uri="{FF2B5EF4-FFF2-40B4-BE49-F238E27FC236}">
                <a16:creationId xmlns:a16="http://schemas.microsoft.com/office/drawing/2014/main" id="{D301A299-220D-4B5C-AFE7-C5C7D8839948}"/>
              </a:ext>
            </a:extLst>
          </p:cNvPr>
          <p:cNvPicPr>
            <a:picLocks noChangeAspect="1"/>
          </p:cNvPicPr>
          <p:nvPr/>
        </p:nvPicPr>
        <p:blipFill rotWithShape="1">
          <a:blip r:embed="rId3"/>
          <a:srcRect l="3327" t="36756" r="26364" b="8635"/>
          <a:stretch/>
        </p:blipFill>
        <p:spPr>
          <a:xfrm rot="5400000">
            <a:off x="1446317" y="2874162"/>
            <a:ext cx="2417369" cy="1408397"/>
          </a:xfrm>
          <a:prstGeom prst="rect">
            <a:avLst/>
          </a:prstGeom>
        </p:spPr>
      </p:pic>
      <p:pic>
        <p:nvPicPr>
          <p:cNvPr id="9" name="Picture 8" descr="Painted bust of Marcus Aurelius with dark skin, dark hair, a purple tunic, and golden brooch">
            <a:extLst>
              <a:ext uri="{FF2B5EF4-FFF2-40B4-BE49-F238E27FC236}">
                <a16:creationId xmlns:a16="http://schemas.microsoft.com/office/drawing/2014/main" id="{DAC9AA7E-56FC-4A30-8922-23C4B3255CDD}"/>
              </a:ext>
            </a:extLst>
          </p:cNvPr>
          <p:cNvPicPr>
            <a:picLocks noChangeAspect="1"/>
          </p:cNvPicPr>
          <p:nvPr/>
        </p:nvPicPr>
        <p:blipFill rotWithShape="1">
          <a:blip r:embed="rId4"/>
          <a:srcRect l="16194" t="27523" r="16727" b="27584"/>
          <a:stretch/>
        </p:blipFill>
        <p:spPr>
          <a:xfrm>
            <a:off x="4193205" y="2393660"/>
            <a:ext cx="1616546" cy="2404202"/>
          </a:xfrm>
          <a:prstGeom prst="rect">
            <a:avLst/>
          </a:prstGeom>
        </p:spPr>
      </p:pic>
      <p:pic>
        <p:nvPicPr>
          <p:cNvPr id="7" name="Picture 6" descr="Painted bust of Marcus Aurelius with dark skin, salt and pepper hair, a purple tunic, and golden brooch">
            <a:extLst>
              <a:ext uri="{FF2B5EF4-FFF2-40B4-BE49-F238E27FC236}">
                <a16:creationId xmlns:a16="http://schemas.microsoft.com/office/drawing/2014/main" id="{AA4EDDC5-8623-48B9-BFB3-CD67D2AAE743}"/>
              </a:ext>
            </a:extLst>
          </p:cNvPr>
          <p:cNvPicPr>
            <a:picLocks noChangeAspect="1"/>
          </p:cNvPicPr>
          <p:nvPr/>
        </p:nvPicPr>
        <p:blipFill rotWithShape="1">
          <a:blip r:embed="rId5"/>
          <a:srcRect l="16976" t="30614" r="24308" b="30440"/>
          <a:stretch/>
        </p:blipFill>
        <p:spPr>
          <a:xfrm>
            <a:off x="6459030" y="2382843"/>
            <a:ext cx="1631092" cy="2404202"/>
          </a:xfrm>
          <a:prstGeom prst="rect">
            <a:avLst/>
          </a:prstGeom>
        </p:spPr>
      </p:pic>
      <p:pic>
        <p:nvPicPr>
          <p:cNvPr id="10" name="Picture 9" descr="Painted bust of Marcus Aurelius with light skin, brown hair, a purple tunic, and golden brooch">
            <a:extLst>
              <a:ext uri="{FF2B5EF4-FFF2-40B4-BE49-F238E27FC236}">
                <a16:creationId xmlns:a16="http://schemas.microsoft.com/office/drawing/2014/main" id="{1A0685DD-5A2B-46FB-9A7A-0F64946774FE}"/>
              </a:ext>
            </a:extLst>
          </p:cNvPr>
          <p:cNvPicPr>
            <a:picLocks noChangeAspect="1"/>
          </p:cNvPicPr>
          <p:nvPr/>
        </p:nvPicPr>
        <p:blipFill rotWithShape="1">
          <a:blip r:embed="rId6"/>
          <a:srcRect l="23448" t="35182" r="30185" b="35801"/>
          <a:stretch/>
        </p:blipFill>
        <p:spPr>
          <a:xfrm>
            <a:off x="8831764" y="2372027"/>
            <a:ext cx="1744347" cy="2425835"/>
          </a:xfrm>
          <a:prstGeom prst="rect">
            <a:avLst/>
          </a:prstGeom>
        </p:spPr>
      </p:pic>
    </p:spTree>
    <p:extLst>
      <p:ext uri="{BB962C8B-B14F-4D97-AF65-F5344CB8AC3E}">
        <p14:creationId xmlns:p14="http://schemas.microsoft.com/office/powerpoint/2010/main" val="3460718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p:txBody>
          <a:bodyPr/>
          <a:lstStyle/>
          <a:p>
            <a:r>
              <a:rPr lang="en-US" dirty="0"/>
              <a:t>Agenda</a:t>
            </a:r>
          </a:p>
        </p:txBody>
      </p:sp>
      <p:pic>
        <p:nvPicPr>
          <p:cNvPr id="12290" name="Picture 2" descr="Stone Lion statue inside a round fountain in a (re)created Roman courtyard">
            <a:extLst>
              <a:ext uri="{FF2B5EF4-FFF2-40B4-BE49-F238E27FC236}">
                <a16:creationId xmlns:a16="http://schemas.microsoft.com/office/drawing/2014/main" id="{4E660F75-ACF7-4FBE-8633-8099643FD4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8328" y="1625416"/>
            <a:ext cx="5283992" cy="4923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8E39C4F3-A82A-409E-811D-B58D6803F848}"/>
              </a:ext>
            </a:extLst>
          </p:cNvPr>
          <p:cNvSpPr>
            <a:spLocks noGrp="1"/>
          </p:cNvSpPr>
          <p:nvPr/>
        </p:nvSpPr>
        <p:spPr>
          <a:xfrm>
            <a:off x="1249680" y="1954499"/>
            <a:ext cx="3433883" cy="60654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57150"/>
            <a:r>
              <a:rPr lang="en-US" sz="1800" dirty="0"/>
              <a:t>About Deb</a:t>
            </a:r>
          </a:p>
        </p:txBody>
      </p:sp>
      <p:sp>
        <p:nvSpPr>
          <p:cNvPr id="7" name="Content Placeholder 2">
            <a:extLst>
              <a:ext uri="{FF2B5EF4-FFF2-40B4-BE49-F238E27FC236}">
                <a16:creationId xmlns:a16="http://schemas.microsoft.com/office/drawing/2014/main" id="{378EE497-2D70-F54A-9292-D90473A58D4F}"/>
              </a:ext>
            </a:extLst>
          </p:cNvPr>
          <p:cNvSpPr>
            <a:spLocks noGrp="1"/>
          </p:cNvSpPr>
          <p:nvPr/>
        </p:nvSpPr>
        <p:spPr>
          <a:xfrm>
            <a:off x="1249680" y="3090201"/>
            <a:ext cx="3433883" cy="60654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57150"/>
            <a:r>
              <a:rPr lang="en-US" sz="1800" dirty="0"/>
              <a:t>Brief </a:t>
            </a:r>
            <a:r>
              <a:rPr lang="en-US" sz="1800" dirty="0" err="1"/>
              <a:t>Levelset</a:t>
            </a:r>
            <a:endParaRPr lang="en-US" sz="1800" dirty="0"/>
          </a:p>
        </p:txBody>
      </p:sp>
      <p:sp>
        <p:nvSpPr>
          <p:cNvPr id="9" name="Content Placeholder 2">
            <a:extLst>
              <a:ext uri="{FF2B5EF4-FFF2-40B4-BE49-F238E27FC236}">
                <a16:creationId xmlns:a16="http://schemas.microsoft.com/office/drawing/2014/main" id="{C0AF752F-2AF7-2E61-E7A3-0CDEC463F6E0}"/>
              </a:ext>
            </a:extLst>
          </p:cNvPr>
          <p:cNvSpPr>
            <a:spLocks noGrp="1"/>
          </p:cNvSpPr>
          <p:nvPr/>
        </p:nvSpPr>
        <p:spPr>
          <a:xfrm>
            <a:off x="1249680" y="4087328"/>
            <a:ext cx="3433883" cy="60654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57150"/>
            <a:r>
              <a:rPr lang="en-US" sz="1800" dirty="0"/>
              <a:t>5 Things</a:t>
            </a:r>
          </a:p>
        </p:txBody>
      </p:sp>
      <p:sp>
        <p:nvSpPr>
          <p:cNvPr id="10" name="Content Placeholder 2">
            <a:extLst>
              <a:ext uri="{FF2B5EF4-FFF2-40B4-BE49-F238E27FC236}">
                <a16:creationId xmlns:a16="http://schemas.microsoft.com/office/drawing/2014/main" id="{4BE384D4-C19F-1915-3D68-D95AF57B76B1}"/>
              </a:ext>
            </a:extLst>
          </p:cNvPr>
          <p:cNvSpPr>
            <a:spLocks noGrp="1"/>
          </p:cNvSpPr>
          <p:nvPr/>
        </p:nvSpPr>
        <p:spPr>
          <a:xfrm>
            <a:off x="1249680" y="5082503"/>
            <a:ext cx="3433883" cy="60654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57150"/>
            <a:r>
              <a:rPr lang="en-US" sz="1800" dirty="0"/>
              <a:t>Q&amp;A</a:t>
            </a:r>
          </a:p>
        </p:txBody>
      </p:sp>
      <p:sp>
        <p:nvSpPr>
          <p:cNvPr id="11" name="Oval 10">
            <a:extLst>
              <a:ext uri="{FF2B5EF4-FFF2-40B4-BE49-F238E27FC236}">
                <a16:creationId xmlns:a16="http://schemas.microsoft.com/office/drawing/2014/main" id="{DC566779-6FD8-50EE-5701-0EDC1B8B4CDC}"/>
              </a:ext>
            </a:extLst>
          </p:cNvPr>
          <p:cNvSpPr/>
          <p:nvPr/>
        </p:nvSpPr>
        <p:spPr>
          <a:xfrm>
            <a:off x="628142" y="1954499"/>
            <a:ext cx="63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endParaRPr lang="en-GB" b="1" dirty="0">
              <a:solidFill>
                <a:schemeClr val="tx1"/>
              </a:solidFill>
            </a:endParaRPr>
          </a:p>
        </p:txBody>
      </p:sp>
      <p:sp>
        <p:nvSpPr>
          <p:cNvPr id="12" name="Oval 11">
            <a:extLst>
              <a:ext uri="{FF2B5EF4-FFF2-40B4-BE49-F238E27FC236}">
                <a16:creationId xmlns:a16="http://schemas.microsoft.com/office/drawing/2014/main" id="{5BC8B828-A1FA-84B8-E967-E3C8D8FFDD3D}"/>
              </a:ext>
            </a:extLst>
          </p:cNvPr>
          <p:cNvSpPr/>
          <p:nvPr/>
        </p:nvSpPr>
        <p:spPr>
          <a:xfrm>
            <a:off x="615442" y="2997167"/>
            <a:ext cx="63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endParaRPr lang="en-GB" b="1" dirty="0">
              <a:solidFill>
                <a:schemeClr val="tx1"/>
              </a:solidFill>
            </a:endParaRPr>
          </a:p>
        </p:txBody>
      </p:sp>
      <p:sp>
        <p:nvSpPr>
          <p:cNvPr id="13" name="Oval 12">
            <a:extLst>
              <a:ext uri="{FF2B5EF4-FFF2-40B4-BE49-F238E27FC236}">
                <a16:creationId xmlns:a16="http://schemas.microsoft.com/office/drawing/2014/main" id="{DF87359E-82A1-8AA8-9E34-E5E918CD803B}"/>
              </a:ext>
            </a:extLst>
          </p:cNvPr>
          <p:cNvSpPr/>
          <p:nvPr/>
        </p:nvSpPr>
        <p:spPr>
          <a:xfrm>
            <a:off x="602742" y="4039835"/>
            <a:ext cx="63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endParaRPr lang="en-GB" b="1" dirty="0">
              <a:solidFill>
                <a:schemeClr val="tx1"/>
              </a:solidFill>
            </a:endParaRPr>
          </a:p>
        </p:txBody>
      </p:sp>
      <p:sp>
        <p:nvSpPr>
          <p:cNvPr id="14" name="Oval 13">
            <a:extLst>
              <a:ext uri="{FF2B5EF4-FFF2-40B4-BE49-F238E27FC236}">
                <a16:creationId xmlns:a16="http://schemas.microsoft.com/office/drawing/2014/main" id="{694EDA25-A729-8A46-7018-3821282A792D}"/>
              </a:ext>
            </a:extLst>
          </p:cNvPr>
          <p:cNvSpPr/>
          <p:nvPr/>
        </p:nvSpPr>
        <p:spPr>
          <a:xfrm>
            <a:off x="590042" y="5082503"/>
            <a:ext cx="63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4</a:t>
            </a:r>
            <a:endParaRPr lang="en-GB" b="1" dirty="0">
              <a:solidFill>
                <a:schemeClr val="tx1"/>
              </a:solidFill>
            </a:endParaRPr>
          </a:p>
        </p:txBody>
      </p:sp>
    </p:spTree>
    <p:extLst>
      <p:ext uri="{BB962C8B-B14F-4D97-AF65-F5344CB8AC3E}">
        <p14:creationId xmlns:p14="http://schemas.microsoft.com/office/powerpoint/2010/main" val="1325608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72C6B-2590-C75D-3A67-491112BC5674}"/>
              </a:ext>
            </a:extLst>
          </p:cNvPr>
          <p:cNvSpPr>
            <a:spLocks noGrp="1"/>
          </p:cNvSpPr>
          <p:nvPr>
            <p:ph type="title"/>
          </p:nvPr>
        </p:nvSpPr>
        <p:spPr/>
        <p:txBody>
          <a:bodyPr/>
          <a:lstStyle/>
          <a:p>
            <a:r>
              <a:rPr lang="en-US" dirty="0"/>
              <a:t>Handling Unknowns – Mithras Sculpture One</a:t>
            </a:r>
            <a:endParaRPr lang="en-GB" dirty="0"/>
          </a:p>
        </p:txBody>
      </p:sp>
      <p:pic>
        <p:nvPicPr>
          <p:cNvPr id="1026" name="Picture 2" descr="statue | British Museum">
            <a:extLst>
              <a:ext uri="{FF2B5EF4-FFF2-40B4-BE49-F238E27FC236}">
                <a16:creationId xmlns:a16="http://schemas.microsoft.com/office/drawing/2014/main" id="{E2C0933F-76A8-6623-D226-D8BC790F18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95" r="13903"/>
          <a:stretch/>
        </p:blipFill>
        <p:spPr bwMode="auto">
          <a:xfrm>
            <a:off x="350874" y="1626922"/>
            <a:ext cx="4518838" cy="48376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E7E8DD1-9889-F4F0-5E1E-5B40ADC04364}"/>
              </a:ext>
            </a:extLst>
          </p:cNvPr>
          <p:cNvSpPr txBox="1"/>
          <p:nvPr/>
        </p:nvSpPr>
        <p:spPr>
          <a:xfrm>
            <a:off x="350873" y="6482576"/>
            <a:ext cx="9692639" cy="366703"/>
          </a:xfrm>
          <a:prstGeom prst="rect">
            <a:avLst/>
          </a:prstGeom>
          <a:noFill/>
        </p:spPr>
        <p:txBody>
          <a:bodyPr wrap="square">
            <a:spAutoFit/>
          </a:bodyPr>
          <a:lstStyle/>
          <a:p>
            <a:pPr marL="0" marR="0">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Photos: </a:t>
            </a:r>
            <a:r>
              <a:rPr lang="en-US" sz="1800" dirty="0">
                <a:effectLst/>
                <a:ea typeface="Calibri" panose="020F0502020204030204" pitchFamily="34" charset="0"/>
                <a:cs typeface="Times New Roman" panose="02020603050405020304" pitchFamily="18" charset="0"/>
                <a:hlinkClick r:id="rId3"/>
              </a:rPr>
              <a:t>British Museum</a:t>
            </a:r>
            <a:r>
              <a:rPr lang="en-US" sz="1800" dirty="0">
                <a:effectLst/>
                <a:ea typeface="Calibri" panose="020F0502020204030204" pitchFamily="34" charset="0"/>
                <a:cs typeface="Times New Roman" panose="02020603050405020304" pitchFamily="18" charset="0"/>
              </a:rPr>
              <a:t>, </a:t>
            </a:r>
            <a:r>
              <a:rPr lang="en-US" b="1" i="0" dirty="0">
                <a:solidFill>
                  <a:srgbClr val="000000"/>
                </a:solidFill>
                <a:effectLst/>
                <a:latin typeface="Helvetica Neue"/>
              </a:rPr>
              <a:t>© The Trustees of the British Museum</a:t>
            </a:r>
            <a:r>
              <a:rPr lang="en-US" b="0" i="0" dirty="0">
                <a:solidFill>
                  <a:srgbClr val="000000"/>
                </a:solidFill>
                <a:effectLst/>
                <a:latin typeface="Helvetica Neue"/>
              </a:rPr>
              <a:t>.</a:t>
            </a:r>
            <a:r>
              <a:rPr lang="en-US" sz="1800" dirty="0">
                <a:effectLst/>
                <a:ea typeface="Calibri" panose="020F0502020204030204" pitchFamily="34" charset="0"/>
                <a:cs typeface="Times New Roman" panose="02020603050405020304" pitchFamily="18" charset="0"/>
              </a:rPr>
              <a:t> </a:t>
            </a:r>
            <a:endParaRPr lang="en-GB" sz="1800" dirty="0">
              <a:effectLst/>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7FBF55F5-4616-B25F-1AAC-72ECFABF0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2349" y="1620922"/>
            <a:ext cx="4532163" cy="4843672"/>
          </a:xfrm>
          <a:prstGeom prst="rect">
            <a:avLst/>
          </a:prstGeom>
        </p:spPr>
      </p:pic>
    </p:spTree>
    <p:extLst>
      <p:ext uri="{BB962C8B-B14F-4D97-AF65-F5344CB8AC3E}">
        <p14:creationId xmlns:p14="http://schemas.microsoft.com/office/powerpoint/2010/main" val="3997190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72C6B-2590-C75D-3A67-491112BC5674}"/>
              </a:ext>
            </a:extLst>
          </p:cNvPr>
          <p:cNvSpPr>
            <a:spLocks noGrp="1"/>
          </p:cNvSpPr>
          <p:nvPr>
            <p:ph type="title"/>
          </p:nvPr>
        </p:nvSpPr>
        <p:spPr/>
        <p:txBody>
          <a:bodyPr/>
          <a:lstStyle/>
          <a:p>
            <a:r>
              <a:rPr lang="en-US" dirty="0"/>
              <a:t>Handling Unknowns – Mithras Sculpture Two</a:t>
            </a:r>
            <a:endParaRPr lang="en-GB" dirty="0"/>
          </a:p>
        </p:txBody>
      </p:sp>
      <p:pic>
        <p:nvPicPr>
          <p:cNvPr id="5" name="Picture 4">
            <a:extLst>
              <a:ext uri="{FF2B5EF4-FFF2-40B4-BE49-F238E27FC236}">
                <a16:creationId xmlns:a16="http://schemas.microsoft.com/office/drawing/2014/main" id="{5C8D2A26-E56A-351B-5804-E667565E1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53361"/>
            <a:ext cx="5701151" cy="4329215"/>
          </a:xfrm>
          <a:prstGeom prst="rect">
            <a:avLst/>
          </a:prstGeom>
        </p:spPr>
      </p:pic>
      <p:pic>
        <p:nvPicPr>
          <p:cNvPr id="7" name="Picture 6">
            <a:extLst>
              <a:ext uri="{FF2B5EF4-FFF2-40B4-BE49-F238E27FC236}">
                <a16:creationId xmlns:a16="http://schemas.microsoft.com/office/drawing/2014/main" id="{F6DB4DE6-A1BD-833D-47BE-AE7F47AF1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851" y="2153361"/>
            <a:ext cx="5700462" cy="4328692"/>
          </a:xfrm>
          <a:prstGeom prst="rect">
            <a:avLst/>
          </a:prstGeom>
        </p:spPr>
      </p:pic>
      <p:sp>
        <p:nvSpPr>
          <p:cNvPr id="9" name="TextBox 8">
            <a:extLst>
              <a:ext uri="{FF2B5EF4-FFF2-40B4-BE49-F238E27FC236}">
                <a16:creationId xmlns:a16="http://schemas.microsoft.com/office/drawing/2014/main" id="{AF66E7E9-4009-6C24-9E64-80EEFDC2B20C}"/>
              </a:ext>
            </a:extLst>
          </p:cNvPr>
          <p:cNvSpPr txBox="1"/>
          <p:nvPr/>
        </p:nvSpPr>
        <p:spPr>
          <a:xfrm>
            <a:off x="350873" y="6482576"/>
            <a:ext cx="9692639" cy="366703"/>
          </a:xfrm>
          <a:prstGeom prst="rect">
            <a:avLst/>
          </a:prstGeom>
          <a:noFill/>
        </p:spPr>
        <p:txBody>
          <a:bodyPr wrap="square">
            <a:spAutoFit/>
          </a:bodyPr>
          <a:lstStyle/>
          <a:p>
            <a:pPr marL="0" marR="0">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Photos: </a:t>
            </a:r>
            <a:r>
              <a:rPr lang="en-US" sz="1800" dirty="0">
                <a:effectLst/>
                <a:ea typeface="Calibri" panose="020F0502020204030204" pitchFamily="34" charset="0"/>
                <a:cs typeface="Times New Roman" panose="02020603050405020304" pitchFamily="18" charset="0"/>
                <a:hlinkClick r:id="rId5"/>
              </a:rPr>
              <a:t>British Museum</a:t>
            </a:r>
            <a:r>
              <a:rPr lang="en-US" sz="1800" dirty="0">
                <a:effectLst/>
                <a:ea typeface="Calibri" panose="020F0502020204030204" pitchFamily="34" charset="0"/>
                <a:cs typeface="Times New Roman" panose="02020603050405020304" pitchFamily="18" charset="0"/>
              </a:rPr>
              <a:t>, </a:t>
            </a:r>
            <a:r>
              <a:rPr lang="en-US" b="1" i="0" dirty="0">
                <a:solidFill>
                  <a:srgbClr val="000000"/>
                </a:solidFill>
                <a:effectLst/>
                <a:latin typeface="Helvetica Neue"/>
              </a:rPr>
              <a:t>© The Trustees of the British Museum</a:t>
            </a:r>
            <a:r>
              <a:rPr lang="en-US" b="0" i="0" dirty="0">
                <a:solidFill>
                  <a:srgbClr val="000000"/>
                </a:solidFill>
                <a:effectLst/>
                <a:latin typeface="Helvetica Neue"/>
              </a:rPr>
              <a:t>.</a:t>
            </a:r>
            <a:r>
              <a:rPr lang="en-US" sz="1800" dirty="0">
                <a:effectLst/>
                <a:ea typeface="Calibri" panose="020F0502020204030204" pitchFamily="34" charset="0"/>
                <a:cs typeface="Times New Roman" panose="02020603050405020304" pitchFamily="18" charset="0"/>
              </a:rPr>
              <a:t> </a:t>
            </a:r>
            <a:endParaRPr lang="en-GB"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9100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title"/>
          </p:nvPr>
        </p:nvSpPr>
        <p:spPr/>
        <p:txBody>
          <a:bodyPr/>
          <a:lstStyle/>
          <a:p>
            <a:pPr marL="0" lvl="0" rtl="0">
              <a:buNone/>
            </a:pPr>
            <a:r>
              <a:rPr lang="en-US" sz="6000" dirty="0"/>
              <a:t>Examples</a:t>
            </a:r>
            <a:endParaRPr lang="en-US" sz="6000" dirty="0">
              <a:latin typeface="Tenorite" pitchFamily="2" charset="0"/>
            </a:endParaRPr>
          </a:p>
        </p:txBody>
      </p:sp>
      <p:sp>
        <p:nvSpPr>
          <p:cNvPr id="3" name="Text Placeholder 2">
            <a:extLst>
              <a:ext uri="{FF2B5EF4-FFF2-40B4-BE49-F238E27FC236}">
                <a16:creationId xmlns:a16="http://schemas.microsoft.com/office/drawing/2014/main" id="{F7D990E7-BB91-492E-AD72-98B0D0998D6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45591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08DAE-6CAB-40DE-BA1B-B2CDD7595D3F}"/>
              </a:ext>
            </a:extLst>
          </p:cNvPr>
          <p:cNvSpPr>
            <a:spLocks noGrp="1"/>
          </p:cNvSpPr>
          <p:nvPr>
            <p:ph type="title"/>
          </p:nvPr>
        </p:nvSpPr>
        <p:spPr>
          <a:xfrm>
            <a:off x="1040130" y="-1467499"/>
            <a:ext cx="9692640" cy="1325562"/>
          </a:xfrm>
        </p:spPr>
        <p:txBody>
          <a:bodyPr/>
          <a:lstStyle/>
          <a:p>
            <a:r>
              <a:rPr lang="en-US" dirty="0"/>
              <a:t>Example 1: Carrawburgh Mithraeum</a:t>
            </a:r>
            <a:endParaRPr lang="en-GB" dirty="0"/>
          </a:p>
        </p:txBody>
      </p:sp>
      <p:pic>
        <p:nvPicPr>
          <p:cNvPr id="15364" name="Picture 4" descr="Ruins of the carrawburgh mithraeum">
            <a:extLst>
              <a:ext uri="{FF2B5EF4-FFF2-40B4-BE49-F238E27FC236}">
                <a16:creationId xmlns:a16="http://schemas.microsoft.com/office/drawing/2014/main" id="{7FA056DA-95E1-4A4B-86FB-9A36068601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772" b="24910"/>
          <a:stretch/>
        </p:blipFill>
        <p:spPr bwMode="auto">
          <a:xfrm>
            <a:off x="2385567" y="0"/>
            <a:ext cx="7420866" cy="2787493"/>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Deb Mayers in front of the Carrawburgh altars">
            <a:extLst>
              <a:ext uri="{FF2B5EF4-FFF2-40B4-BE49-F238E27FC236}">
                <a16:creationId xmlns:a16="http://schemas.microsoft.com/office/drawing/2014/main" id="{FC2DC207-9E00-410B-827E-C08E277AD9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427" t="24327" b="9141"/>
          <a:stretch/>
        </p:blipFill>
        <p:spPr bwMode="auto">
          <a:xfrm>
            <a:off x="0" y="2787493"/>
            <a:ext cx="3514725" cy="40705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Re)created temple, dark inside with one torch lit, altars and cult statue of Mithras slaying the bull.">
            <a:extLst>
              <a:ext uri="{FF2B5EF4-FFF2-40B4-BE49-F238E27FC236}">
                <a16:creationId xmlns:a16="http://schemas.microsoft.com/office/drawing/2014/main" id="{C8726E53-F007-BE10-27B2-4A040CF1434D}"/>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8121492" y="2787492"/>
            <a:ext cx="4070508" cy="407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765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A775E-5C3E-42E7-BD4D-6FCEF5A32CE8}"/>
              </a:ext>
            </a:extLst>
          </p:cNvPr>
          <p:cNvSpPr>
            <a:spLocks noGrp="1"/>
          </p:cNvSpPr>
          <p:nvPr>
            <p:ph type="title"/>
          </p:nvPr>
        </p:nvSpPr>
        <p:spPr/>
        <p:txBody>
          <a:bodyPr/>
          <a:lstStyle/>
          <a:p>
            <a:r>
              <a:rPr lang="en-US" dirty="0"/>
              <a:t>Example 1: Carrawburgh Mithraeum Considerations</a:t>
            </a:r>
            <a:endParaRPr lang="en-GB" dirty="0"/>
          </a:p>
        </p:txBody>
      </p:sp>
      <p:sp>
        <p:nvSpPr>
          <p:cNvPr id="4" name="Content Placeholder 3">
            <a:extLst>
              <a:ext uri="{FF2B5EF4-FFF2-40B4-BE49-F238E27FC236}">
                <a16:creationId xmlns:a16="http://schemas.microsoft.com/office/drawing/2014/main" id="{EFEE9061-D079-4F10-90A2-921432F51329}"/>
              </a:ext>
            </a:extLst>
          </p:cNvPr>
          <p:cNvSpPr>
            <a:spLocks noGrp="1"/>
          </p:cNvSpPr>
          <p:nvPr>
            <p:ph sz="half" idx="1"/>
          </p:nvPr>
        </p:nvSpPr>
        <p:spPr>
          <a:xfrm>
            <a:off x="838200" y="4917001"/>
            <a:ext cx="5181600" cy="1259961"/>
          </a:xfrm>
        </p:spPr>
        <p:txBody>
          <a:bodyPr>
            <a:normAutofit/>
          </a:bodyPr>
          <a:lstStyle/>
          <a:p>
            <a:pPr marL="0" indent="0">
              <a:buNone/>
            </a:pPr>
            <a:r>
              <a:rPr lang="en-US" dirty="0"/>
              <a:t>Contains flickering light and fast camera movement. Viewer discretion is advised.</a:t>
            </a:r>
            <a:endParaRPr lang="en-GB" dirty="0"/>
          </a:p>
        </p:txBody>
      </p:sp>
      <p:sp>
        <p:nvSpPr>
          <p:cNvPr id="5" name="Content Placeholder 4">
            <a:extLst>
              <a:ext uri="{FF2B5EF4-FFF2-40B4-BE49-F238E27FC236}">
                <a16:creationId xmlns:a16="http://schemas.microsoft.com/office/drawing/2014/main" id="{2F9FA828-04E4-4F81-BC5B-4406932ADFA7}"/>
              </a:ext>
            </a:extLst>
          </p:cNvPr>
          <p:cNvSpPr>
            <a:spLocks noGrp="1"/>
          </p:cNvSpPr>
          <p:nvPr>
            <p:ph sz="half" idx="2"/>
          </p:nvPr>
        </p:nvSpPr>
        <p:spPr/>
        <p:txBody>
          <a:bodyPr>
            <a:normAutofit/>
          </a:bodyPr>
          <a:lstStyle/>
          <a:p>
            <a:pPr marL="0" indent="0">
              <a:buNone/>
            </a:pPr>
            <a:r>
              <a:rPr lang="en-US" b="1" dirty="0"/>
              <a:t>Considerations:</a:t>
            </a:r>
          </a:p>
          <a:p>
            <a:r>
              <a:rPr lang="en-US" dirty="0"/>
              <a:t>Dark</a:t>
            </a:r>
          </a:p>
          <a:p>
            <a:r>
              <a:rPr lang="en-US" dirty="0"/>
              <a:t>Flickering Light</a:t>
            </a:r>
          </a:p>
          <a:p>
            <a:r>
              <a:rPr lang="en-US" dirty="0"/>
              <a:t>No Captions</a:t>
            </a:r>
          </a:p>
          <a:p>
            <a:r>
              <a:rPr lang="en-US" dirty="0"/>
              <a:t>Limited ways of interaction</a:t>
            </a:r>
          </a:p>
          <a:p>
            <a:pPr lvl="1"/>
            <a:r>
              <a:rPr lang="en-US" dirty="0"/>
              <a:t>Not many haptics, visual only</a:t>
            </a:r>
          </a:p>
          <a:p>
            <a:r>
              <a:rPr lang="en-US" dirty="0"/>
              <a:t>No Audio Description</a:t>
            </a:r>
          </a:p>
          <a:p>
            <a:r>
              <a:rPr lang="en-US" dirty="0"/>
              <a:t>Shows the temple in one time period</a:t>
            </a:r>
          </a:p>
          <a:p>
            <a:pPr lvl="1"/>
            <a:r>
              <a:rPr lang="en-US" dirty="0"/>
              <a:t>Was used from 3</a:t>
            </a:r>
            <a:r>
              <a:rPr lang="en-US" baseline="30000" dirty="0"/>
              <a:t>rd</a:t>
            </a:r>
            <a:r>
              <a:rPr lang="en-US" dirty="0"/>
              <a:t> century AD, had 3 different layouts, destroyed c. 350</a:t>
            </a:r>
          </a:p>
          <a:p>
            <a:r>
              <a:rPr lang="en-US" dirty="0"/>
              <a:t>Shows </a:t>
            </a:r>
            <a:r>
              <a:rPr lang="en-US" i="1" dirty="0"/>
              <a:t>my </a:t>
            </a:r>
            <a:r>
              <a:rPr lang="en-US" dirty="0"/>
              <a:t>interpretation of painted iconography, but doesn’t call it out</a:t>
            </a:r>
          </a:p>
          <a:p>
            <a:pPr marL="0" indent="0">
              <a:buNone/>
            </a:pPr>
            <a:endParaRPr lang="en-GB" b="1" dirty="0"/>
          </a:p>
        </p:txBody>
      </p:sp>
      <p:pic>
        <p:nvPicPr>
          <p:cNvPr id="6" name="Online Media 5" title="Remembering Mithras: Can VR be used to learn about the past?">
            <a:hlinkClick r:id="" action="ppaction://media"/>
            <a:extLst>
              <a:ext uri="{FF2B5EF4-FFF2-40B4-BE49-F238E27FC236}">
                <a16:creationId xmlns:a16="http://schemas.microsoft.com/office/drawing/2014/main" id="{A415BE4B-5F30-41B9-964D-5B2D65EED016}"/>
              </a:ext>
            </a:extLst>
          </p:cNvPr>
          <p:cNvPicPr>
            <a:picLocks noRot="1" noChangeAspect="1"/>
          </p:cNvPicPr>
          <p:nvPr>
            <a:videoFile r:link="rId1"/>
          </p:nvPr>
        </p:nvPicPr>
        <p:blipFill>
          <a:blip r:embed="rId3"/>
          <a:stretch>
            <a:fillRect/>
          </a:stretch>
        </p:blipFill>
        <p:spPr>
          <a:xfrm>
            <a:off x="838200" y="1836914"/>
            <a:ext cx="5232637" cy="2956440"/>
          </a:xfrm>
          <a:prstGeom prst="rect">
            <a:avLst/>
          </a:prstGeom>
        </p:spPr>
      </p:pic>
    </p:spTree>
    <p:extLst>
      <p:ext uri="{BB962C8B-B14F-4D97-AF65-F5344CB8AC3E}">
        <p14:creationId xmlns:p14="http://schemas.microsoft.com/office/powerpoint/2010/main" val="320849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ADA3C-33A9-557E-AE59-732AFB0C417A}"/>
              </a:ext>
            </a:extLst>
          </p:cNvPr>
          <p:cNvSpPr>
            <a:spLocks noGrp="1"/>
          </p:cNvSpPr>
          <p:nvPr>
            <p:ph type="title"/>
          </p:nvPr>
        </p:nvSpPr>
        <p:spPr>
          <a:xfrm>
            <a:off x="0" y="0"/>
            <a:ext cx="11281144" cy="1194734"/>
          </a:xfrm>
        </p:spPr>
        <p:txBody>
          <a:bodyPr anchor="ctr"/>
          <a:lstStyle/>
          <a:p>
            <a:pPr algn="ctr"/>
            <a:r>
              <a:rPr lang="en-US" dirty="0"/>
              <a:t>Current Case - Hieroglyphs</a:t>
            </a:r>
            <a:endParaRPr lang="en-GB" dirty="0"/>
          </a:p>
        </p:txBody>
      </p:sp>
      <p:pic>
        <p:nvPicPr>
          <p:cNvPr id="5" name="Content Placeholder 4">
            <a:extLst>
              <a:ext uri="{FF2B5EF4-FFF2-40B4-BE49-F238E27FC236}">
                <a16:creationId xmlns:a16="http://schemas.microsoft.com/office/drawing/2014/main" id="{DDAF18EB-E9C5-9800-58BF-9B037048624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8108" t="3855" r="10298" b="7502"/>
          <a:stretch/>
        </p:blipFill>
        <p:spPr>
          <a:xfrm>
            <a:off x="0" y="1194734"/>
            <a:ext cx="11281144" cy="5663266"/>
          </a:xfrm>
        </p:spPr>
      </p:pic>
    </p:spTree>
    <p:extLst>
      <p:ext uri="{BB962C8B-B14F-4D97-AF65-F5344CB8AC3E}">
        <p14:creationId xmlns:p14="http://schemas.microsoft.com/office/powerpoint/2010/main" val="462581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9E8F2A1-B154-487F-A6C9-A561A5C861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2" t="6847" r="9581" b="34987"/>
          <a:stretch/>
        </p:blipFill>
        <p:spPr bwMode="auto">
          <a:xfrm>
            <a:off x="1409700" y="-809625"/>
            <a:ext cx="9934575" cy="84772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122B8C41-BCED-797B-D537-971C6D27F8FC}"/>
              </a:ext>
            </a:extLst>
          </p:cNvPr>
          <p:cNvSpPr>
            <a:spLocks noGrp="1"/>
          </p:cNvSpPr>
          <p:nvPr>
            <p:ph type="title"/>
          </p:nvPr>
        </p:nvSpPr>
        <p:spPr>
          <a:xfrm>
            <a:off x="0" y="-1325563"/>
            <a:ext cx="10515600" cy="1325563"/>
          </a:xfrm>
        </p:spPr>
        <p:txBody>
          <a:bodyPr vert="horz" lIns="91440" tIns="45720" rIns="91440" bIns="45720" rtlCol="0" anchor="b">
            <a:normAutofit/>
          </a:bodyPr>
          <a:lstStyle/>
          <a:p>
            <a:r>
              <a:rPr lang="en-US" dirty="0"/>
              <a:t>Stela of </a:t>
            </a:r>
            <a:r>
              <a:rPr lang="en-US" dirty="0" err="1"/>
              <a:t>Dedu</a:t>
            </a:r>
            <a:endParaRPr lang="en-GB" dirty="0"/>
          </a:p>
        </p:txBody>
      </p:sp>
      <p:sp>
        <p:nvSpPr>
          <p:cNvPr id="2" name="TextBox 1">
            <a:extLst>
              <a:ext uri="{FF2B5EF4-FFF2-40B4-BE49-F238E27FC236}">
                <a16:creationId xmlns:a16="http://schemas.microsoft.com/office/drawing/2014/main" id="{C182D382-100E-4A02-B4E7-CA2EC70DD79C}"/>
              </a:ext>
            </a:extLst>
          </p:cNvPr>
          <p:cNvSpPr txBox="1"/>
          <p:nvPr/>
        </p:nvSpPr>
        <p:spPr>
          <a:xfrm>
            <a:off x="-19050" y="5380672"/>
            <a:ext cx="1409700" cy="1477328"/>
          </a:xfrm>
          <a:prstGeom prst="rect">
            <a:avLst/>
          </a:prstGeom>
          <a:noFill/>
        </p:spPr>
        <p:txBody>
          <a:bodyPr wrap="square">
            <a:spAutoFit/>
          </a:bodyPr>
          <a:lstStyle/>
          <a:p>
            <a:r>
              <a:rPr lang="en-US" dirty="0"/>
              <a:t>Photo taken by Deb, Met </a:t>
            </a:r>
            <a:r>
              <a:rPr lang="en-GB" dirty="0"/>
              <a:t>Museum</a:t>
            </a:r>
            <a:r>
              <a:rPr lang="en-GB" dirty="0">
                <a:solidFill>
                  <a:srgbClr val="333333"/>
                </a:solidFill>
              </a:rPr>
              <a:t>: </a:t>
            </a:r>
            <a:r>
              <a:rPr lang="en-GB" b="0" i="0" dirty="0">
                <a:solidFill>
                  <a:srgbClr val="333333"/>
                </a:solidFill>
                <a:effectLst/>
                <a:hlinkClick r:id="rId4"/>
              </a:rPr>
              <a:t>16.10.333</a:t>
            </a:r>
            <a:endParaRPr lang="en-GB" dirty="0"/>
          </a:p>
        </p:txBody>
      </p:sp>
    </p:spTree>
    <p:extLst>
      <p:ext uri="{BB962C8B-B14F-4D97-AF65-F5344CB8AC3E}">
        <p14:creationId xmlns:p14="http://schemas.microsoft.com/office/powerpoint/2010/main" val="22884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97101-6046-3F86-7E2C-1CA5E25C09CC}"/>
              </a:ext>
            </a:extLst>
          </p:cNvPr>
          <p:cNvSpPr>
            <a:spLocks noGrp="1"/>
          </p:cNvSpPr>
          <p:nvPr>
            <p:ph type="title"/>
          </p:nvPr>
        </p:nvSpPr>
        <p:spPr/>
        <p:txBody>
          <a:bodyPr/>
          <a:lstStyle/>
          <a:p>
            <a:r>
              <a:rPr lang="en-US" dirty="0"/>
              <a:t>Reading Hieroglyphs Part One</a:t>
            </a:r>
            <a:endParaRPr lang="en-GB" dirty="0"/>
          </a:p>
        </p:txBody>
      </p:sp>
      <p:pic>
        <p:nvPicPr>
          <p:cNvPr id="5" name="Picture 2">
            <a:extLst>
              <a:ext uri="{FF2B5EF4-FFF2-40B4-BE49-F238E27FC236}">
                <a16:creationId xmlns:a16="http://schemas.microsoft.com/office/drawing/2014/main" id="{730C78B9-87B8-AC76-1051-707726D248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21" t="3901" r="7695" b="60797"/>
          <a:stretch/>
        </p:blipFill>
        <p:spPr bwMode="auto">
          <a:xfrm>
            <a:off x="0" y="-88439"/>
            <a:ext cx="12243472" cy="70082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2FDAD69-3E50-9A21-2AF7-268B0FD05755}"/>
              </a:ext>
            </a:extLst>
          </p:cNvPr>
          <p:cNvSpPr/>
          <p:nvPr/>
        </p:nvSpPr>
        <p:spPr>
          <a:xfrm>
            <a:off x="139960" y="584791"/>
            <a:ext cx="11625726" cy="1105897"/>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09061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97101-6046-3F86-7E2C-1CA5E25C09CC}"/>
              </a:ext>
            </a:extLst>
          </p:cNvPr>
          <p:cNvSpPr>
            <a:spLocks noGrp="1"/>
          </p:cNvSpPr>
          <p:nvPr>
            <p:ph type="title"/>
          </p:nvPr>
        </p:nvSpPr>
        <p:spPr>
          <a:xfrm>
            <a:off x="555063" y="-1325563"/>
            <a:ext cx="10515600" cy="1325563"/>
          </a:xfrm>
        </p:spPr>
        <p:txBody>
          <a:bodyPr/>
          <a:lstStyle/>
          <a:p>
            <a:r>
              <a:rPr lang="en-US" dirty="0"/>
              <a:t>Reading Hieroglyphs Part Two</a:t>
            </a:r>
            <a:endParaRPr lang="en-GB" dirty="0"/>
          </a:p>
        </p:txBody>
      </p:sp>
      <p:pic>
        <p:nvPicPr>
          <p:cNvPr id="5" name="Picture 2">
            <a:extLst>
              <a:ext uri="{FF2B5EF4-FFF2-40B4-BE49-F238E27FC236}">
                <a16:creationId xmlns:a16="http://schemas.microsoft.com/office/drawing/2014/main" id="{730C78B9-87B8-AC76-1051-707726D248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21" t="3901" r="7695" b="60797"/>
          <a:stretch/>
        </p:blipFill>
        <p:spPr bwMode="auto">
          <a:xfrm>
            <a:off x="0" y="-88439"/>
            <a:ext cx="12243472" cy="70082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2FDAD69-3E50-9A21-2AF7-268B0FD05755}"/>
              </a:ext>
            </a:extLst>
          </p:cNvPr>
          <p:cNvSpPr/>
          <p:nvPr/>
        </p:nvSpPr>
        <p:spPr>
          <a:xfrm>
            <a:off x="0" y="1866025"/>
            <a:ext cx="11625726" cy="1138432"/>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5723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9E8F2A1-B154-487F-A6C9-A561A5C861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866" t="12206" r="24840" b="40760"/>
          <a:stretch/>
        </p:blipFill>
        <p:spPr bwMode="auto">
          <a:xfrm>
            <a:off x="6438901" y="0"/>
            <a:ext cx="4838700" cy="685482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122B8C41-BCED-797B-D537-971C6D27F8FC}"/>
              </a:ext>
            </a:extLst>
          </p:cNvPr>
          <p:cNvSpPr>
            <a:spLocks noGrp="1"/>
          </p:cNvSpPr>
          <p:nvPr>
            <p:ph type="title"/>
          </p:nvPr>
        </p:nvSpPr>
        <p:spPr>
          <a:xfrm>
            <a:off x="133350" y="0"/>
            <a:ext cx="10515600" cy="1325563"/>
          </a:xfrm>
        </p:spPr>
        <p:txBody>
          <a:bodyPr vert="horz" lIns="91440" tIns="45720" rIns="91440" bIns="45720" rtlCol="0" anchor="b">
            <a:normAutofit/>
          </a:bodyPr>
          <a:lstStyle/>
          <a:p>
            <a:r>
              <a:rPr lang="en-US" dirty="0"/>
              <a:t>Stela of </a:t>
            </a:r>
            <a:r>
              <a:rPr lang="en-US" dirty="0" err="1"/>
              <a:t>Dedu</a:t>
            </a:r>
            <a:endParaRPr lang="en-GB" dirty="0"/>
          </a:p>
        </p:txBody>
      </p:sp>
      <p:sp>
        <p:nvSpPr>
          <p:cNvPr id="5" name="TextBox 4">
            <a:extLst>
              <a:ext uri="{FF2B5EF4-FFF2-40B4-BE49-F238E27FC236}">
                <a16:creationId xmlns:a16="http://schemas.microsoft.com/office/drawing/2014/main" id="{B0977E7E-0A94-F268-DDB8-5599B90281B2}"/>
              </a:ext>
            </a:extLst>
          </p:cNvPr>
          <p:cNvSpPr txBox="1"/>
          <p:nvPr/>
        </p:nvSpPr>
        <p:spPr>
          <a:xfrm>
            <a:off x="235744" y="2648369"/>
            <a:ext cx="6134100" cy="1561261"/>
          </a:xfrm>
          <a:prstGeom prst="rect">
            <a:avLst/>
          </a:prstGeom>
          <a:noFill/>
        </p:spPr>
        <p:txBody>
          <a:bodyPr wrap="square">
            <a:spAutoFit/>
          </a:bodyPr>
          <a:lstStyle/>
          <a:p>
            <a:pPr marL="0" marR="0">
              <a:lnSpc>
                <a:spcPct val="107000"/>
              </a:lnSpc>
              <a:spcBef>
                <a:spcPts val="0"/>
              </a:spcBef>
              <a:spcAft>
                <a:spcPts val="800"/>
              </a:spcAft>
            </a:pP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imAx</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xr</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ptH</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skr</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d(</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i</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)d(</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i</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)w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ms.n</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sni</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imAx</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xr</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Hwt-Hr</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sAtsbk</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ms</a:t>
            </a:r>
            <a:r>
              <a:rPr lang="en-US" sz="1800" dirty="0">
                <a:effectLst/>
                <a:latin typeface="Trlit_CG Times" panose="020B7200000000000000" pitchFamily="34" charset="0"/>
                <a:ea typeface="Calibri" panose="020F0502020204030204" pitchFamily="34" charset="0"/>
                <a:cs typeface="Times New Roman" panose="02020603050405020304" pitchFamily="18" charset="0"/>
              </a:rPr>
              <a:t>(t).n </a:t>
            </a:r>
            <a:r>
              <a:rPr lang="en-US" sz="1800" dirty="0" err="1">
                <a:effectLst/>
                <a:latin typeface="Trlit_CG Times" panose="020B7200000000000000" pitchFamily="34" charset="0"/>
                <a:ea typeface="Calibri" panose="020F0502020204030204" pitchFamily="34" charset="0"/>
                <a:cs typeface="Times New Roman" panose="02020603050405020304" pitchFamily="18" charset="0"/>
              </a:rPr>
              <a:t>nfrt</a:t>
            </a:r>
            <a:endParaRPr lang="en-US" sz="1800" dirty="0">
              <a:effectLst/>
              <a:latin typeface="Trlit_CG Times" panose="020B7200000000000000"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The revered one</a:t>
            </a:r>
            <a:r>
              <a:rPr lang="en-US" dirty="0">
                <a:ea typeface="Calibri" panose="020F0502020204030204" pitchFamily="34" charset="0"/>
                <a:cs typeface="Times New Roman" panose="02020603050405020304" pitchFamily="18" charset="0"/>
              </a:rPr>
              <a:t> before Ptah </a:t>
            </a:r>
            <a:r>
              <a:rPr lang="en-US" dirty="0" err="1">
                <a:ea typeface="Calibri" panose="020F0502020204030204" pitchFamily="34" charset="0"/>
                <a:cs typeface="Times New Roman" panose="02020603050405020304" pitchFamily="18" charset="0"/>
              </a:rPr>
              <a:t>Soker</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Dedu</a:t>
            </a:r>
            <a:r>
              <a:rPr lang="en-US" dirty="0">
                <a:ea typeface="Calibri" panose="020F0502020204030204" pitchFamily="34" charset="0"/>
                <a:cs typeface="Times New Roman" panose="02020603050405020304" pitchFamily="18" charset="0"/>
              </a:rPr>
              <a:t> born of </a:t>
            </a:r>
            <a:r>
              <a:rPr lang="en-US" dirty="0" err="1">
                <a:ea typeface="Calibri" panose="020F0502020204030204" pitchFamily="34" charset="0"/>
                <a:cs typeface="Times New Roman" panose="02020603050405020304" pitchFamily="18" charset="0"/>
              </a:rPr>
              <a:t>Seni</a:t>
            </a:r>
            <a:endParaRPr lang="en-US" dirty="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The revered one before Hathor </a:t>
            </a:r>
            <a:r>
              <a:rPr lang="en-US" sz="1800" dirty="0" err="1">
                <a:effectLst/>
                <a:ea typeface="Calibri" panose="020F0502020204030204" pitchFamily="34" charset="0"/>
                <a:cs typeface="Times New Roman" panose="02020603050405020304" pitchFamily="18" charset="0"/>
              </a:rPr>
              <a:t>Satsobek</a:t>
            </a:r>
            <a:r>
              <a:rPr lang="en-US" sz="1800" dirty="0">
                <a:effectLst/>
                <a:ea typeface="Calibri" panose="020F0502020204030204" pitchFamily="34" charset="0"/>
                <a:cs typeface="Times New Roman" panose="02020603050405020304" pitchFamily="18" charset="0"/>
              </a:rPr>
              <a:t> born of </a:t>
            </a:r>
            <a:r>
              <a:rPr lang="en-US" sz="1800" dirty="0" err="1">
                <a:effectLst/>
                <a:ea typeface="Calibri" panose="020F0502020204030204" pitchFamily="34" charset="0"/>
                <a:cs typeface="Times New Roman" panose="02020603050405020304" pitchFamily="18" charset="0"/>
              </a:rPr>
              <a:t>Neferet</a:t>
            </a:r>
            <a:endParaRPr lang="en-GB" sz="1800" dirty="0">
              <a:effectLs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1B616E0-07E4-D654-AAED-A018D70F030A}"/>
              </a:ext>
            </a:extLst>
          </p:cNvPr>
          <p:cNvSpPr txBox="1"/>
          <p:nvPr/>
        </p:nvSpPr>
        <p:spPr>
          <a:xfrm>
            <a:off x="242888" y="5267326"/>
            <a:ext cx="6119812" cy="369332"/>
          </a:xfrm>
          <a:prstGeom prst="rect">
            <a:avLst/>
          </a:prstGeom>
          <a:noFill/>
        </p:spPr>
        <p:txBody>
          <a:bodyPr wrap="square">
            <a:spAutoFit/>
          </a:bodyPr>
          <a:lstStyle/>
          <a:p>
            <a:r>
              <a:rPr lang="en-US" dirty="0"/>
              <a:t>Photo taken by Deb, Met </a:t>
            </a:r>
            <a:r>
              <a:rPr lang="en-GB" dirty="0"/>
              <a:t>Museum</a:t>
            </a:r>
            <a:r>
              <a:rPr lang="en-GB" dirty="0">
                <a:solidFill>
                  <a:srgbClr val="333333"/>
                </a:solidFill>
              </a:rPr>
              <a:t>: </a:t>
            </a:r>
            <a:r>
              <a:rPr lang="en-GB" b="0" i="0" dirty="0">
                <a:solidFill>
                  <a:srgbClr val="333333"/>
                </a:solidFill>
                <a:effectLst/>
                <a:hlinkClick r:id="rId4"/>
              </a:rPr>
              <a:t>16.10.333</a:t>
            </a:r>
            <a:endParaRPr lang="en-GB" dirty="0"/>
          </a:p>
        </p:txBody>
      </p:sp>
    </p:spTree>
    <p:extLst>
      <p:ext uri="{BB962C8B-B14F-4D97-AF65-F5344CB8AC3E}">
        <p14:creationId xmlns:p14="http://schemas.microsoft.com/office/powerpoint/2010/main" val="916737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p:txBody>
          <a:bodyPr/>
          <a:lstStyle/>
          <a:p>
            <a:r>
              <a:rPr lang="en-US" dirty="0"/>
              <a:t>About Deb</a:t>
            </a:r>
          </a:p>
        </p:txBody>
      </p:sp>
      <p:pic>
        <p:nvPicPr>
          <p:cNvPr id="13316" name="Picture 4" descr="(Re)created temple, dark inside with one torch lit, altars and cult statue of Mithras slaying the bull.">
            <a:extLst>
              <a:ext uri="{FF2B5EF4-FFF2-40B4-BE49-F238E27FC236}">
                <a16:creationId xmlns:a16="http://schemas.microsoft.com/office/drawing/2014/main" id="{CFA9A93C-3346-49FC-B530-C81E2DB7054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249680" y="1471354"/>
            <a:ext cx="4351338"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5B371F2-DBA5-415A-82C8-651F587B857A}"/>
              </a:ext>
            </a:extLst>
          </p:cNvPr>
          <p:cNvSpPr>
            <a:spLocks noGrp="1"/>
          </p:cNvSpPr>
          <p:nvPr>
            <p:ph sz="half" idx="2"/>
          </p:nvPr>
        </p:nvSpPr>
        <p:spPr>
          <a:xfrm>
            <a:off x="5980460" y="1886024"/>
            <a:ext cx="4480560" cy="495669"/>
          </a:xfrm>
        </p:spPr>
        <p:txBody>
          <a:bodyPr vert="horz" lIns="91440" tIns="45720" rIns="91440" bIns="45720" rtlCol="0" anchor="t">
            <a:normAutofit/>
          </a:bodyPr>
          <a:lstStyle/>
          <a:p>
            <a:pPr marL="0" indent="0">
              <a:buNone/>
            </a:pPr>
            <a:r>
              <a:rPr lang="en-US" dirty="0">
                <a:solidFill>
                  <a:schemeClr val="tx1"/>
                </a:solidFill>
              </a:rPr>
              <a:t>Accessibility Technologist</a:t>
            </a:r>
          </a:p>
        </p:txBody>
      </p:sp>
      <p:sp>
        <p:nvSpPr>
          <p:cNvPr id="4" name="Content Placeholder 2">
            <a:extLst>
              <a:ext uri="{FF2B5EF4-FFF2-40B4-BE49-F238E27FC236}">
                <a16:creationId xmlns:a16="http://schemas.microsoft.com/office/drawing/2014/main" id="{BC2AB152-8527-3F66-F6A8-63DD3A9B1878}"/>
              </a:ext>
            </a:extLst>
          </p:cNvPr>
          <p:cNvSpPr txBox="1">
            <a:spLocks/>
          </p:cNvSpPr>
          <p:nvPr/>
        </p:nvSpPr>
        <p:spPr>
          <a:xfrm>
            <a:off x="5980460" y="3884501"/>
            <a:ext cx="5185144" cy="495669"/>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dirty="0">
                <a:solidFill>
                  <a:schemeClr val="tx1"/>
                </a:solidFill>
              </a:rPr>
              <a:t>Master’s in Ancient Cultures</a:t>
            </a:r>
          </a:p>
        </p:txBody>
      </p:sp>
      <p:sp>
        <p:nvSpPr>
          <p:cNvPr id="5" name="Content Placeholder 2">
            <a:extLst>
              <a:ext uri="{FF2B5EF4-FFF2-40B4-BE49-F238E27FC236}">
                <a16:creationId xmlns:a16="http://schemas.microsoft.com/office/drawing/2014/main" id="{28BB6D96-6D34-FE55-F632-30912E65EF1B}"/>
              </a:ext>
            </a:extLst>
          </p:cNvPr>
          <p:cNvSpPr txBox="1">
            <a:spLocks/>
          </p:cNvSpPr>
          <p:nvPr/>
        </p:nvSpPr>
        <p:spPr>
          <a:xfrm>
            <a:off x="5980460" y="3218342"/>
            <a:ext cx="5185144" cy="495669"/>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dirty="0">
                <a:solidFill>
                  <a:schemeClr val="tx1"/>
                </a:solidFill>
              </a:rPr>
              <a:t>Master’s in Information Technology</a:t>
            </a:r>
          </a:p>
        </p:txBody>
      </p:sp>
      <p:sp>
        <p:nvSpPr>
          <p:cNvPr id="7" name="Content Placeholder 2">
            <a:extLst>
              <a:ext uri="{FF2B5EF4-FFF2-40B4-BE49-F238E27FC236}">
                <a16:creationId xmlns:a16="http://schemas.microsoft.com/office/drawing/2014/main" id="{8D7E1FC5-D1E5-AEAA-F6EF-B1656D7F0552}"/>
              </a:ext>
            </a:extLst>
          </p:cNvPr>
          <p:cNvSpPr txBox="1">
            <a:spLocks/>
          </p:cNvSpPr>
          <p:nvPr/>
        </p:nvSpPr>
        <p:spPr>
          <a:xfrm>
            <a:off x="5980460" y="2552183"/>
            <a:ext cx="5185144" cy="495669"/>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dirty="0">
                <a:solidFill>
                  <a:schemeClr val="tx1"/>
                </a:solidFill>
              </a:rPr>
              <a:t>6 years XR Experience</a:t>
            </a:r>
          </a:p>
        </p:txBody>
      </p:sp>
      <p:sp>
        <p:nvSpPr>
          <p:cNvPr id="8" name="Content Placeholder 2">
            <a:extLst>
              <a:ext uri="{FF2B5EF4-FFF2-40B4-BE49-F238E27FC236}">
                <a16:creationId xmlns:a16="http://schemas.microsoft.com/office/drawing/2014/main" id="{D4F5E2C4-6441-147B-1282-92382B9A43CC}"/>
              </a:ext>
            </a:extLst>
          </p:cNvPr>
          <p:cNvSpPr txBox="1">
            <a:spLocks/>
          </p:cNvSpPr>
          <p:nvPr/>
        </p:nvSpPr>
        <p:spPr>
          <a:xfrm>
            <a:off x="5980460" y="4550660"/>
            <a:ext cx="5185144" cy="495669"/>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dirty="0">
                <a:solidFill>
                  <a:schemeClr val="tx1"/>
                </a:solidFill>
              </a:rPr>
              <a:t>Bachelor’s in Classical Civilization</a:t>
            </a:r>
          </a:p>
        </p:txBody>
      </p:sp>
    </p:spTree>
    <p:extLst>
      <p:ext uri="{BB962C8B-B14F-4D97-AF65-F5344CB8AC3E}">
        <p14:creationId xmlns:p14="http://schemas.microsoft.com/office/powerpoint/2010/main" val="1639799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2848E8DA-E58E-A317-7C29-258E1529732B}"/>
              </a:ext>
            </a:extLst>
          </p:cNvPr>
          <p:cNvSpPr/>
          <p:nvPr/>
        </p:nvSpPr>
        <p:spPr>
          <a:xfrm>
            <a:off x="9422224"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marL="0" lvl="0" indent="0" algn="ctr" defTabSz="1333500">
              <a:lnSpc>
                <a:spcPct val="90000"/>
              </a:lnSpc>
              <a:spcBef>
                <a:spcPct val="0"/>
              </a:spcBef>
              <a:spcAft>
                <a:spcPct val="35000"/>
              </a:spcAft>
              <a:buNone/>
            </a:pPr>
            <a:r>
              <a:rPr lang="en-US" b="1" kern="1200" dirty="0">
                <a:solidFill>
                  <a:schemeClr val="tx1"/>
                </a:solidFill>
              </a:rPr>
              <a:t>Handling Unknowns</a:t>
            </a:r>
          </a:p>
          <a:p>
            <a:endParaRPr lang="en-GB" b="1" dirty="0">
              <a:solidFill>
                <a:schemeClr val="tx1"/>
              </a:solidFill>
            </a:endParaRPr>
          </a:p>
        </p:txBody>
      </p:sp>
      <p:sp>
        <p:nvSpPr>
          <p:cNvPr id="27" name="Rectangle 26">
            <a:extLst>
              <a:ext uri="{FF2B5EF4-FFF2-40B4-BE49-F238E27FC236}">
                <a16:creationId xmlns:a16="http://schemas.microsoft.com/office/drawing/2014/main" id="{6E38FB62-1D7B-E80B-473B-8E63F8AC0AB7}"/>
              </a:ext>
            </a:extLst>
          </p:cNvPr>
          <p:cNvSpPr/>
          <p:nvPr/>
        </p:nvSpPr>
        <p:spPr>
          <a:xfrm>
            <a:off x="7088382" y="2700675"/>
            <a:ext cx="1896129"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marL="0" lvl="0" indent="0" algn="ctr" defTabSz="1333500">
              <a:lnSpc>
                <a:spcPct val="90000"/>
              </a:lnSpc>
              <a:spcBef>
                <a:spcPct val="0"/>
              </a:spcBef>
              <a:spcAft>
                <a:spcPct val="35000"/>
              </a:spcAft>
              <a:buNone/>
            </a:pPr>
            <a:r>
              <a:rPr lang="en-US" sz="1600" b="1" kern="1200" dirty="0">
                <a:solidFill>
                  <a:schemeClr val="tx1"/>
                </a:solidFill>
              </a:rPr>
              <a:t>Multiple Interpretations</a:t>
            </a:r>
          </a:p>
          <a:p>
            <a:endParaRPr lang="en-GB" sz="1600" b="1" dirty="0">
              <a:solidFill>
                <a:schemeClr val="tx1"/>
              </a:solidFill>
            </a:endParaRPr>
          </a:p>
        </p:txBody>
      </p:sp>
      <p:sp>
        <p:nvSpPr>
          <p:cNvPr id="26" name="Rectangle 25">
            <a:extLst>
              <a:ext uri="{FF2B5EF4-FFF2-40B4-BE49-F238E27FC236}">
                <a16:creationId xmlns:a16="http://schemas.microsoft.com/office/drawing/2014/main" id="{586CC58B-3D9E-7E46-C793-7A37518DB799}"/>
              </a:ext>
            </a:extLst>
          </p:cNvPr>
          <p:cNvSpPr/>
          <p:nvPr/>
        </p:nvSpPr>
        <p:spPr>
          <a:xfrm>
            <a:off x="4754542"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marL="0" lvl="0" indent="0" algn="ctr" defTabSz="1333500">
              <a:lnSpc>
                <a:spcPct val="90000"/>
              </a:lnSpc>
              <a:spcBef>
                <a:spcPct val="0"/>
              </a:spcBef>
              <a:spcAft>
                <a:spcPct val="35000"/>
              </a:spcAft>
              <a:buNone/>
            </a:pPr>
            <a:r>
              <a:rPr lang="en-US" b="1" kern="1200" dirty="0">
                <a:solidFill>
                  <a:schemeClr val="tx1"/>
                </a:solidFill>
              </a:rPr>
              <a:t>Change Over Time</a:t>
            </a:r>
          </a:p>
          <a:p>
            <a:endParaRPr lang="en-GB" b="1" dirty="0">
              <a:solidFill>
                <a:schemeClr val="tx1"/>
              </a:solidFill>
            </a:endParaRPr>
          </a:p>
        </p:txBody>
      </p:sp>
      <p:sp>
        <p:nvSpPr>
          <p:cNvPr id="25" name="Rectangle 24">
            <a:extLst>
              <a:ext uri="{FF2B5EF4-FFF2-40B4-BE49-F238E27FC236}">
                <a16:creationId xmlns:a16="http://schemas.microsoft.com/office/drawing/2014/main" id="{6F33253C-4AAC-87F0-B321-FFFECF79E708}"/>
              </a:ext>
            </a:extLst>
          </p:cNvPr>
          <p:cNvSpPr/>
          <p:nvPr/>
        </p:nvSpPr>
        <p:spPr>
          <a:xfrm>
            <a:off x="2420701"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b="1" kern="1200" dirty="0">
                <a:solidFill>
                  <a:schemeClr val="tx1"/>
                </a:solidFill>
              </a:rPr>
              <a:t>High Level Guidelines</a:t>
            </a:r>
          </a:p>
          <a:p>
            <a:endParaRPr lang="en-GB" dirty="0"/>
          </a:p>
        </p:txBody>
      </p:sp>
      <p:sp>
        <p:nvSpPr>
          <p:cNvPr id="23" name="Rectangle 22">
            <a:extLst>
              <a:ext uri="{FF2B5EF4-FFF2-40B4-BE49-F238E27FC236}">
                <a16:creationId xmlns:a16="http://schemas.microsoft.com/office/drawing/2014/main" id="{AB23DF77-F659-C0F9-7080-25BD7C3F6047}"/>
              </a:ext>
            </a:extLst>
          </p:cNvPr>
          <p:cNvSpPr/>
          <p:nvPr/>
        </p:nvSpPr>
        <p:spPr>
          <a:xfrm>
            <a:off x="86860"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b="1" kern="1200" dirty="0">
                <a:solidFill>
                  <a:schemeClr val="tx1"/>
                </a:solidFill>
              </a:rPr>
              <a:t>User Control</a:t>
            </a:r>
          </a:p>
          <a:p>
            <a:endParaRPr lang="en-GB" dirty="0"/>
          </a:p>
        </p:txBody>
      </p:sp>
      <p:sp>
        <p:nvSpPr>
          <p:cNvPr id="2" name="Title 1">
            <a:extLst>
              <a:ext uri="{FF2B5EF4-FFF2-40B4-BE49-F238E27FC236}">
                <a16:creationId xmlns:a16="http://schemas.microsoft.com/office/drawing/2014/main" id="{DD0B6389-2374-4677-B8BB-59410CCC32FD}"/>
              </a:ext>
            </a:extLst>
          </p:cNvPr>
          <p:cNvSpPr>
            <a:spLocks noGrp="1"/>
          </p:cNvSpPr>
          <p:nvPr>
            <p:ph type="title"/>
          </p:nvPr>
        </p:nvSpPr>
        <p:spPr>
          <a:xfrm>
            <a:off x="1167492" y="381000"/>
            <a:ext cx="9779183" cy="1325563"/>
          </a:xfrm>
        </p:spPr>
        <p:txBody>
          <a:bodyPr>
            <a:normAutofit/>
          </a:bodyPr>
          <a:lstStyle/>
          <a:p>
            <a:r>
              <a:rPr lang="en-US" dirty="0"/>
              <a:t>Summary</a:t>
            </a:r>
          </a:p>
        </p:txBody>
      </p:sp>
    </p:spTree>
    <p:extLst>
      <p:ext uri="{BB962C8B-B14F-4D97-AF65-F5344CB8AC3E}">
        <p14:creationId xmlns:p14="http://schemas.microsoft.com/office/powerpoint/2010/main" val="3473189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191A4-7839-4F63-B17C-7C366C59488C}"/>
              </a:ext>
            </a:extLst>
          </p:cNvPr>
          <p:cNvSpPr>
            <a:spLocks noGrp="1"/>
          </p:cNvSpPr>
          <p:nvPr>
            <p:ph type="title"/>
          </p:nvPr>
        </p:nvSpPr>
        <p:spPr/>
        <p:txBody>
          <a:bodyPr/>
          <a:lstStyle/>
          <a:p>
            <a:r>
              <a:rPr lang="en-US" dirty="0"/>
              <a:t>References</a:t>
            </a:r>
          </a:p>
        </p:txBody>
      </p:sp>
      <p:sp>
        <p:nvSpPr>
          <p:cNvPr id="4" name="Content Placeholder 3">
            <a:extLst>
              <a:ext uri="{FF2B5EF4-FFF2-40B4-BE49-F238E27FC236}">
                <a16:creationId xmlns:a16="http://schemas.microsoft.com/office/drawing/2014/main" id="{9B9ED227-95A7-4B08-91FE-5E0EF0D41D20}"/>
              </a:ext>
            </a:extLst>
          </p:cNvPr>
          <p:cNvSpPr>
            <a:spLocks noGrp="1"/>
          </p:cNvSpPr>
          <p:nvPr>
            <p:ph idx="1"/>
          </p:nvPr>
        </p:nvSpPr>
        <p:spPr/>
        <p:txBody>
          <a:bodyPr vert="horz" lIns="91440" tIns="45720" rIns="91440" bIns="45720" rtlCol="0" anchor="t">
            <a:noAutofit/>
          </a:bodyPr>
          <a:lstStyle/>
          <a:p>
            <a:pPr marL="457200" indent="-457200">
              <a:buAutoNum type="arabicPeriod"/>
            </a:pPr>
            <a:r>
              <a:rPr lang="en-US" dirty="0" err="1"/>
              <a:t>Hurwit</a:t>
            </a:r>
            <a:r>
              <a:rPr lang="en-US" dirty="0"/>
              <a:t>, J.M. 1999, </a:t>
            </a:r>
            <a:r>
              <a:rPr lang="en-US" i="1" dirty="0"/>
              <a:t>The Athenian Acropolis: History, mythology, and archaeology from the Neolithic era to the present </a:t>
            </a:r>
            <a:r>
              <a:rPr lang="en-US" dirty="0"/>
              <a:t>Cambridge </a:t>
            </a:r>
            <a:r>
              <a:rPr lang="en-US" dirty="0" err="1"/>
              <a:t>Unviersity</a:t>
            </a:r>
            <a:r>
              <a:rPr lang="en-US" dirty="0"/>
              <a:t> Press </a:t>
            </a:r>
            <a:r>
              <a:rPr lang="en-US" dirty="0" err="1"/>
              <a:t>Cambrigee</a:t>
            </a:r>
            <a:r>
              <a:rPr lang="en-US" dirty="0"/>
              <a:t> UK</a:t>
            </a:r>
          </a:p>
          <a:p>
            <a:endParaRPr lang="en-US" dirty="0"/>
          </a:p>
        </p:txBody>
      </p:sp>
    </p:spTree>
    <p:extLst>
      <p:ext uri="{BB962C8B-B14F-4D97-AF65-F5344CB8AC3E}">
        <p14:creationId xmlns:p14="http://schemas.microsoft.com/office/powerpoint/2010/main" val="2721508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997372" y="101637"/>
            <a:ext cx="9500507" cy="2387600"/>
          </a:xfrm>
        </p:spPr>
        <p:txBody>
          <a:bodyPr/>
          <a:lstStyle/>
          <a:p>
            <a:r>
              <a:rPr lang="en-US" dirty="0"/>
              <a:t>Q&amp;A</a:t>
            </a:r>
          </a:p>
        </p:txBody>
      </p:sp>
      <p:pic>
        <p:nvPicPr>
          <p:cNvPr id="11266" name="Picture 2" descr="Deb Mayers logo">
            <a:extLst>
              <a:ext uri="{FF2B5EF4-FFF2-40B4-BE49-F238E27FC236}">
                <a16:creationId xmlns:a16="http://schemas.microsoft.com/office/drawing/2014/main" id="{E79AD35F-C182-4B96-9CC4-13C6CD45CF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8194" y="3875240"/>
            <a:ext cx="7277100" cy="2724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619CB1A-D619-6A38-4D39-F40D120A5A93}"/>
              </a:ext>
            </a:extLst>
          </p:cNvPr>
          <p:cNvSpPr txBox="1"/>
          <p:nvPr/>
        </p:nvSpPr>
        <p:spPr>
          <a:xfrm>
            <a:off x="6355611" y="792669"/>
            <a:ext cx="6097772" cy="3046988"/>
          </a:xfrm>
          <a:prstGeom prst="rect">
            <a:avLst/>
          </a:prstGeom>
          <a:noFill/>
        </p:spPr>
        <p:txBody>
          <a:bodyPr wrap="square">
            <a:spAutoFit/>
          </a:bodyPr>
          <a:lstStyle/>
          <a:p>
            <a:pPr marL="342900" lvl="0" indent="-342900" rtl="0">
              <a:buFont typeface="+mj-lt"/>
              <a:buAutoNum type="arabicPeriod"/>
            </a:pPr>
            <a:r>
              <a:rPr lang="en-US" sz="3200" dirty="0">
                <a:latin typeface="+mj-lt"/>
              </a:rPr>
              <a:t>Change Over Time</a:t>
            </a:r>
          </a:p>
          <a:p>
            <a:pPr marL="342900" indent="-342900">
              <a:buFont typeface="+mj-lt"/>
              <a:buAutoNum type="arabicPeriod"/>
            </a:pPr>
            <a:r>
              <a:rPr lang="en-US" sz="3200" dirty="0">
                <a:latin typeface="+mj-lt"/>
              </a:rPr>
              <a:t>Multiple Interpretations</a:t>
            </a:r>
          </a:p>
          <a:p>
            <a:pPr marL="342900" lvl="0" indent="-342900" rtl="0">
              <a:buFont typeface="+mj-lt"/>
              <a:buAutoNum type="arabicPeriod"/>
            </a:pPr>
            <a:r>
              <a:rPr lang="en-US" sz="3200" dirty="0">
                <a:latin typeface="+mj-lt"/>
              </a:rPr>
              <a:t>Handling Unknowns</a:t>
            </a:r>
          </a:p>
          <a:p>
            <a:pPr marL="342900" lvl="0" indent="-342900">
              <a:buFont typeface="+mj-lt"/>
              <a:buAutoNum type="arabicPeriod"/>
            </a:pPr>
            <a:r>
              <a:rPr lang="en-US" sz="3200" dirty="0">
                <a:latin typeface="+mj-lt"/>
              </a:rPr>
              <a:t>User Control</a:t>
            </a:r>
          </a:p>
          <a:p>
            <a:pPr marL="342900" lvl="0" indent="-342900">
              <a:buFont typeface="+mj-lt"/>
              <a:buAutoNum type="arabicPeriod"/>
            </a:pPr>
            <a:r>
              <a:rPr lang="en-US" sz="3200" dirty="0">
                <a:latin typeface="+mj-lt"/>
              </a:rPr>
              <a:t>High Level Guidelines</a:t>
            </a:r>
          </a:p>
          <a:p>
            <a:pPr marL="514350" indent="-514350">
              <a:buFont typeface="+mj-lt"/>
              <a:buAutoNum type="arabicPeriod"/>
            </a:pPr>
            <a:endParaRPr lang="en-GB" sz="3200" dirty="0">
              <a:latin typeface="+mj-lt"/>
            </a:endParaRPr>
          </a:p>
        </p:txBody>
      </p:sp>
      <p:sp>
        <p:nvSpPr>
          <p:cNvPr id="8" name="Subtitle 2">
            <a:extLst>
              <a:ext uri="{FF2B5EF4-FFF2-40B4-BE49-F238E27FC236}">
                <a16:creationId xmlns:a16="http://schemas.microsoft.com/office/drawing/2014/main" id="{A87FFA8B-850A-FB11-BBA4-A351CFDBF943}"/>
              </a:ext>
            </a:extLst>
          </p:cNvPr>
          <p:cNvSpPr txBox="1">
            <a:spLocks/>
          </p:cNvSpPr>
          <p:nvPr/>
        </p:nvSpPr>
        <p:spPr>
          <a:xfrm>
            <a:off x="1167493" y="3875240"/>
            <a:ext cx="3460702" cy="2724150"/>
          </a:xfrm>
          <a:prstGeom prst="rect">
            <a:avLst/>
          </a:prstGeom>
        </p:spPr>
        <p:txBody>
          <a:bodyPr vert="horz" lIns="91440" tIns="45720" rIns="91440" bIns="45720" rtlCol="0">
            <a:normAutofit/>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10" baseline="0">
                <a:solidFill>
                  <a:schemeClr val="tx1">
                    <a:lumMod val="75000"/>
                  </a:schemeClr>
                </a:solidFill>
                <a:latin typeface="+mn-lt"/>
                <a:ea typeface="+mn-ea"/>
                <a:cs typeface="+mn-cs"/>
              </a:defRPr>
            </a:lvl1pPr>
            <a:lvl2pPr marL="4572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2pPr>
            <a:lvl3pPr marL="9144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3pPr>
            <a:lvl4pPr marL="1371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9pPr>
          </a:lstStyle>
          <a:p>
            <a:r>
              <a:rPr lang="en-US" sz="1800">
                <a:hlinkClick r:id="rId4"/>
              </a:rPr>
              <a:t>dmayers340@gmail.com</a:t>
            </a:r>
            <a:endParaRPr lang="en-US" sz="1800"/>
          </a:p>
          <a:p>
            <a:r>
              <a:rPr lang="en-US" sz="1800">
                <a:hlinkClick r:id="rId5"/>
              </a:rPr>
              <a:t>https://debmayers.com</a:t>
            </a:r>
            <a:r>
              <a:rPr lang="en-US" sz="1800"/>
              <a:t>  </a:t>
            </a:r>
          </a:p>
          <a:p>
            <a:r>
              <a:rPr lang="en-US" sz="1800">
                <a:hlinkClick r:id="rId6"/>
              </a:rPr>
              <a:t>@debmayers24</a:t>
            </a:r>
            <a:endParaRPr lang="en-US" sz="1800"/>
          </a:p>
          <a:p>
            <a:endParaRPr lang="en-US" sz="1800"/>
          </a:p>
          <a:p>
            <a:r>
              <a:rPr lang="en-US" sz="1800"/>
              <a:t>All views are my own</a:t>
            </a:r>
            <a:endParaRPr lang="en-US" sz="1800" dirty="0"/>
          </a:p>
        </p:txBody>
      </p:sp>
    </p:spTree>
    <p:extLst>
      <p:ext uri="{BB962C8B-B14F-4D97-AF65-F5344CB8AC3E}">
        <p14:creationId xmlns:p14="http://schemas.microsoft.com/office/powerpoint/2010/main" val="2003293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07BDC02E-C47A-DA13-FC24-4AD4A667FFCD}"/>
              </a:ext>
            </a:extLst>
          </p:cNvPr>
          <p:cNvPicPr>
            <a:picLocks noChangeAspect="1"/>
          </p:cNvPicPr>
          <p:nvPr/>
        </p:nvPicPr>
        <p:blipFill>
          <a:blip r:embed="rId3">
            <a:extLst>
              <a:ext uri="{28A0092B-C50C-407E-A947-70E740481C1C}">
                <a14:useLocalDpi xmlns:a14="http://schemas.microsoft.com/office/drawing/2010/main" val="0"/>
              </a:ext>
            </a:extLst>
          </a:blip>
          <a:srcRect l="2408" r="2408"/>
          <a:stretch>
            <a:fillRect/>
          </a:stretch>
        </p:blipFill>
        <p:spPr>
          <a:xfrm>
            <a:off x="5839400" y="1015497"/>
            <a:ext cx="5195777" cy="4089585"/>
          </a:xfrm>
          <a:prstGeom prst="rect">
            <a:avLst/>
          </a:prstGeom>
        </p:spPr>
      </p:pic>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p:txBody>
          <a:bodyPr/>
          <a:lstStyle/>
          <a:p>
            <a:r>
              <a:rPr lang="en-US" dirty="0"/>
              <a:t>Level Set</a:t>
            </a:r>
          </a:p>
        </p:txBody>
      </p:sp>
      <p:sp>
        <p:nvSpPr>
          <p:cNvPr id="4" name="TextBox 3">
            <a:extLst>
              <a:ext uri="{FF2B5EF4-FFF2-40B4-BE49-F238E27FC236}">
                <a16:creationId xmlns:a16="http://schemas.microsoft.com/office/drawing/2014/main" id="{FF2D1DAB-D556-FAD1-B611-FE089D52567C}"/>
              </a:ext>
            </a:extLst>
          </p:cNvPr>
          <p:cNvSpPr txBox="1"/>
          <p:nvPr/>
        </p:nvSpPr>
        <p:spPr>
          <a:xfrm>
            <a:off x="643623" y="2413337"/>
            <a:ext cx="5195777" cy="2031325"/>
          </a:xfrm>
          <a:prstGeom prst="rect">
            <a:avLst/>
          </a:prstGeom>
          <a:noFill/>
        </p:spPr>
        <p:txBody>
          <a:bodyPr wrap="square">
            <a:spAutoFit/>
          </a:bodyPr>
          <a:lstStyle/>
          <a:p>
            <a:pPr marL="342900" indent="-342900">
              <a:buFont typeface="Arial" panose="020B0604020202020204" pitchFamily="34" charset="0"/>
              <a:buChar char="•"/>
            </a:pPr>
            <a:r>
              <a:rPr lang="en-US" sz="1800" dirty="0"/>
              <a:t>XR is augmented, mixed, virtual reality and anything in between or beyond</a:t>
            </a:r>
          </a:p>
          <a:p>
            <a:pPr marL="342900" indent="-342900">
              <a:buFont typeface="Arial" panose="020B0604020202020204" pitchFamily="34" charset="0"/>
              <a:buChar char="•"/>
            </a:pPr>
            <a:r>
              <a:rPr lang="en-US" sz="1800" dirty="0"/>
              <a:t>Disability can occur to anyone, anytime, anywhere </a:t>
            </a:r>
          </a:p>
          <a:p>
            <a:pPr marL="342900" indent="-342900">
              <a:buFont typeface="Arial" panose="020B0604020202020204" pitchFamily="34" charset="0"/>
              <a:buChar char="•"/>
            </a:pPr>
            <a:r>
              <a:rPr lang="en-US" sz="1800" dirty="0"/>
              <a:t>Permanent, Temporary, Situational	</a:t>
            </a:r>
          </a:p>
          <a:p>
            <a:pPr marL="342900" indent="-342900">
              <a:buFont typeface="Arial" panose="020B0604020202020204" pitchFamily="34" charset="0"/>
              <a:buChar char="•"/>
            </a:pPr>
            <a:r>
              <a:rPr lang="en-US" sz="1800" dirty="0"/>
              <a:t>Social Model</a:t>
            </a:r>
          </a:p>
          <a:p>
            <a:pPr marL="342900" indent="-342900">
              <a:buFont typeface="Arial" panose="020B0604020202020204" pitchFamily="34" charset="0"/>
              <a:buChar char="•"/>
            </a:pPr>
            <a:endParaRPr lang="en-US" sz="1800" dirty="0"/>
          </a:p>
        </p:txBody>
      </p:sp>
    </p:spTree>
    <p:extLst>
      <p:ext uri="{BB962C8B-B14F-4D97-AF65-F5344CB8AC3E}">
        <p14:creationId xmlns:p14="http://schemas.microsoft.com/office/powerpoint/2010/main" val="2138341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2848E8DA-E58E-A317-7C29-258E1529732B}"/>
              </a:ext>
            </a:extLst>
          </p:cNvPr>
          <p:cNvSpPr/>
          <p:nvPr/>
        </p:nvSpPr>
        <p:spPr>
          <a:xfrm>
            <a:off x="9422224"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marL="0" lvl="0" indent="0" algn="ctr" defTabSz="1333500">
              <a:lnSpc>
                <a:spcPct val="90000"/>
              </a:lnSpc>
              <a:spcBef>
                <a:spcPct val="0"/>
              </a:spcBef>
              <a:spcAft>
                <a:spcPct val="35000"/>
              </a:spcAft>
              <a:buNone/>
            </a:pPr>
            <a:r>
              <a:rPr lang="en-US" b="1" kern="1200" dirty="0">
                <a:solidFill>
                  <a:schemeClr val="tx1"/>
                </a:solidFill>
              </a:rPr>
              <a:t>Handling Unknowns</a:t>
            </a:r>
          </a:p>
          <a:p>
            <a:endParaRPr lang="en-GB" b="1" dirty="0">
              <a:solidFill>
                <a:schemeClr val="tx1"/>
              </a:solidFill>
            </a:endParaRPr>
          </a:p>
        </p:txBody>
      </p:sp>
      <p:sp>
        <p:nvSpPr>
          <p:cNvPr id="27" name="Rectangle 26">
            <a:extLst>
              <a:ext uri="{FF2B5EF4-FFF2-40B4-BE49-F238E27FC236}">
                <a16:creationId xmlns:a16="http://schemas.microsoft.com/office/drawing/2014/main" id="{6E38FB62-1D7B-E80B-473B-8E63F8AC0AB7}"/>
              </a:ext>
            </a:extLst>
          </p:cNvPr>
          <p:cNvSpPr/>
          <p:nvPr/>
        </p:nvSpPr>
        <p:spPr>
          <a:xfrm>
            <a:off x="7088382" y="2700675"/>
            <a:ext cx="1896129"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marL="0" lvl="0" indent="0" algn="ctr" defTabSz="1333500">
              <a:lnSpc>
                <a:spcPct val="90000"/>
              </a:lnSpc>
              <a:spcBef>
                <a:spcPct val="0"/>
              </a:spcBef>
              <a:spcAft>
                <a:spcPct val="35000"/>
              </a:spcAft>
              <a:buNone/>
            </a:pPr>
            <a:r>
              <a:rPr lang="en-US" sz="1600" b="1" kern="1200" dirty="0">
                <a:solidFill>
                  <a:schemeClr val="tx1"/>
                </a:solidFill>
              </a:rPr>
              <a:t>Multiple Interpretations</a:t>
            </a:r>
          </a:p>
          <a:p>
            <a:endParaRPr lang="en-GB" sz="1600" b="1" dirty="0">
              <a:solidFill>
                <a:schemeClr val="tx1"/>
              </a:solidFill>
            </a:endParaRPr>
          </a:p>
        </p:txBody>
      </p:sp>
      <p:sp>
        <p:nvSpPr>
          <p:cNvPr id="26" name="Rectangle 25">
            <a:extLst>
              <a:ext uri="{FF2B5EF4-FFF2-40B4-BE49-F238E27FC236}">
                <a16:creationId xmlns:a16="http://schemas.microsoft.com/office/drawing/2014/main" id="{586CC58B-3D9E-7E46-C793-7A37518DB799}"/>
              </a:ext>
            </a:extLst>
          </p:cNvPr>
          <p:cNvSpPr/>
          <p:nvPr/>
        </p:nvSpPr>
        <p:spPr>
          <a:xfrm>
            <a:off x="4754542"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marL="0" lvl="0" indent="0" algn="ctr" defTabSz="1333500">
              <a:lnSpc>
                <a:spcPct val="90000"/>
              </a:lnSpc>
              <a:spcBef>
                <a:spcPct val="0"/>
              </a:spcBef>
              <a:spcAft>
                <a:spcPct val="35000"/>
              </a:spcAft>
              <a:buNone/>
            </a:pPr>
            <a:r>
              <a:rPr lang="en-US" b="1" kern="1200" dirty="0">
                <a:solidFill>
                  <a:schemeClr val="tx1"/>
                </a:solidFill>
              </a:rPr>
              <a:t>Change Over Time</a:t>
            </a:r>
          </a:p>
          <a:p>
            <a:endParaRPr lang="en-GB" b="1" dirty="0">
              <a:solidFill>
                <a:schemeClr val="tx1"/>
              </a:solidFill>
            </a:endParaRPr>
          </a:p>
        </p:txBody>
      </p:sp>
      <p:sp>
        <p:nvSpPr>
          <p:cNvPr id="25" name="Rectangle 24">
            <a:extLst>
              <a:ext uri="{FF2B5EF4-FFF2-40B4-BE49-F238E27FC236}">
                <a16:creationId xmlns:a16="http://schemas.microsoft.com/office/drawing/2014/main" id="{6F33253C-4AAC-87F0-B321-FFFECF79E708}"/>
              </a:ext>
            </a:extLst>
          </p:cNvPr>
          <p:cNvSpPr/>
          <p:nvPr/>
        </p:nvSpPr>
        <p:spPr>
          <a:xfrm>
            <a:off x="2420701"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b="1" kern="1200" dirty="0">
                <a:solidFill>
                  <a:schemeClr val="tx1"/>
                </a:solidFill>
              </a:rPr>
              <a:t>High Level Guidelines</a:t>
            </a:r>
          </a:p>
          <a:p>
            <a:endParaRPr lang="en-GB" dirty="0"/>
          </a:p>
        </p:txBody>
      </p:sp>
      <p:sp>
        <p:nvSpPr>
          <p:cNvPr id="23" name="Rectangle 22">
            <a:extLst>
              <a:ext uri="{FF2B5EF4-FFF2-40B4-BE49-F238E27FC236}">
                <a16:creationId xmlns:a16="http://schemas.microsoft.com/office/drawing/2014/main" id="{AB23DF77-F659-C0F9-7080-25BD7C3F6047}"/>
              </a:ext>
            </a:extLst>
          </p:cNvPr>
          <p:cNvSpPr/>
          <p:nvPr/>
        </p:nvSpPr>
        <p:spPr>
          <a:xfrm>
            <a:off x="86860" y="2700675"/>
            <a:ext cx="1811046" cy="14566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b="1" kern="1200" dirty="0">
                <a:solidFill>
                  <a:schemeClr val="tx1"/>
                </a:solidFill>
              </a:rPr>
              <a:t>User Control</a:t>
            </a:r>
          </a:p>
          <a:p>
            <a:endParaRPr lang="en-GB" dirty="0"/>
          </a:p>
        </p:txBody>
      </p:sp>
      <p:sp>
        <p:nvSpPr>
          <p:cNvPr id="2" name="Title 1">
            <a:extLst>
              <a:ext uri="{FF2B5EF4-FFF2-40B4-BE49-F238E27FC236}">
                <a16:creationId xmlns:a16="http://schemas.microsoft.com/office/drawing/2014/main" id="{DD0B6389-2374-4677-B8BB-59410CCC32FD}"/>
              </a:ext>
            </a:extLst>
          </p:cNvPr>
          <p:cNvSpPr>
            <a:spLocks noGrp="1"/>
          </p:cNvSpPr>
          <p:nvPr>
            <p:ph type="title"/>
          </p:nvPr>
        </p:nvSpPr>
        <p:spPr>
          <a:xfrm>
            <a:off x="1167492" y="381000"/>
            <a:ext cx="9779183" cy="1325563"/>
          </a:xfrm>
        </p:spPr>
        <p:txBody>
          <a:bodyPr>
            <a:normAutofit/>
          </a:bodyPr>
          <a:lstStyle/>
          <a:p>
            <a:r>
              <a:rPr lang="en-US" dirty="0"/>
              <a:t>5 Things</a:t>
            </a:r>
          </a:p>
        </p:txBody>
      </p:sp>
    </p:spTree>
    <p:extLst>
      <p:ext uri="{BB962C8B-B14F-4D97-AF65-F5344CB8AC3E}">
        <p14:creationId xmlns:p14="http://schemas.microsoft.com/office/powerpoint/2010/main" val="700209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DBA930-CCC0-E6A7-036C-D093EEAD3151}"/>
              </a:ext>
            </a:extLst>
          </p:cNvPr>
          <p:cNvSpPr txBox="1">
            <a:spLocks/>
          </p:cNvSpPr>
          <p:nvPr/>
        </p:nvSpPr>
        <p:spPr>
          <a:xfrm>
            <a:off x="7983351" y="2412518"/>
            <a:ext cx="3196566" cy="3465230"/>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Maria:</a:t>
            </a:r>
          </a:p>
          <a:p>
            <a:pPr marL="457200" indent="-457200"/>
            <a:r>
              <a:rPr lang="en-US" sz="2000" dirty="0"/>
              <a:t>“It is what it is.”</a:t>
            </a:r>
          </a:p>
          <a:p>
            <a:pPr marL="457200" indent="-457200"/>
            <a:r>
              <a:rPr lang="en-US" sz="2000" dirty="0"/>
              <a:t>47, they/them, Chef  </a:t>
            </a:r>
          </a:p>
          <a:p>
            <a:pPr marL="457200" indent="-457200"/>
            <a:r>
              <a:rPr lang="en-US" sz="2000" dirty="0"/>
              <a:t>Taking night time classes to become an Egyptologist</a:t>
            </a:r>
          </a:p>
          <a:p>
            <a:pPr marL="0" indent="0">
              <a:buNone/>
            </a:pPr>
            <a:endParaRPr lang="en-US" sz="2000" b="1" dirty="0"/>
          </a:p>
          <a:p>
            <a:pPr marL="457200" indent="-457200"/>
            <a:endParaRPr lang="en-US" sz="2000" dirty="0"/>
          </a:p>
          <a:p>
            <a:endParaRPr lang="en-US" sz="2000" dirty="0"/>
          </a:p>
          <a:p>
            <a:endParaRPr lang="en-GB" sz="2000" dirty="0"/>
          </a:p>
          <a:p>
            <a:endParaRPr lang="en-GB" sz="2000" dirty="0"/>
          </a:p>
        </p:txBody>
      </p:sp>
      <p:sp>
        <p:nvSpPr>
          <p:cNvPr id="10" name="Content Placeholder 2">
            <a:extLst>
              <a:ext uri="{FF2B5EF4-FFF2-40B4-BE49-F238E27FC236}">
                <a16:creationId xmlns:a16="http://schemas.microsoft.com/office/drawing/2014/main" id="{41A1AABC-345C-2F2E-0C32-3845B964BBA4}"/>
              </a:ext>
            </a:extLst>
          </p:cNvPr>
          <p:cNvSpPr txBox="1">
            <a:spLocks/>
          </p:cNvSpPr>
          <p:nvPr/>
        </p:nvSpPr>
        <p:spPr>
          <a:xfrm>
            <a:off x="4141526" y="2412518"/>
            <a:ext cx="3196566" cy="3465230"/>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err="1"/>
              <a:t>Obu</a:t>
            </a:r>
            <a:r>
              <a:rPr lang="en-US" sz="2000" b="1" dirty="0"/>
              <a:t>:</a:t>
            </a:r>
          </a:p>
          <a:p>
            <a:pPr marL="457200" indent="-457200"/>
            <a:r>
              <a:rPr lang="en-US" sz="2000" dirty="0"/>
              <a:t>Quote: “Data makes the world go round”</a:t>
            </a:r>
          </a:p>
          <a:p>
            <a:pPr marL="457200" indent="-457200"/>
            <a:r>
              <a:rPr lang="en-US" sz="2000" dirty="0"/>
              <a:t>Who?: 68, he/him, Professor</a:t>
            </a:r>
          </a:p>
          <a:p>
            <a:pPr marL="457200" indent="-457200"/>
            <a:r>
              <a:rPr lang="en-US" sz="2000" dirty="0"/>
              <a:t>Situation: Wants to learn more about the local Roman fort.</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b="1" dirty="0"/>
          </a:p>
          <a:p>
            <a:pPr marL="457200" indent="-457200"/>
            <a:endParaRPr lang="en-US" sz="2000" dirty="0"/>
          </a:p>
          <a:p>
            <a:endParaRPr lang="en-US" sz="2000" dirty="0"/>
          </a:p>
          <a:p>
            <a:endParaRPr lang="en-GB" sz="2000" dirty="0"/>
          </a:p>
          <a:p>
            <a:endParaRPr lang="en-GB" sz="2000" dirty="0"/>
          </a:p>
        </p:txBody>
      </p:sp>
      <p:sp>
        <p:nvSpPr>
          <p:cNvPr id="3" name="Content Placeholder 2">
            <a:extLst>
              <a:ext uri="{FF2B5EF4-FFF2-40B4-BE49-F238E27FC236}">
                <a16:creationId xmlns:a16="http://schemas.microsoft.com/office/drawing/2014/main" id="{B191C5BB-A17A-480D-ABE2-D0F4A725AC72}"/>
              </a:ext>
            </a:extLst>
          </p:cNvPr>
          <p:cNvSpPr>
            <a:spLocks noGrp="1"/>
          </p:cNvSpPr>
          <p:nvPr>
            <p:ph sz="half" idx="1"/>
          </p:nvPr>
        </p:nvSpPr>
        <p:spPr>
          <a:xfrm>
            <a:off x="299701" y="2412518"/>
            <a:ext cx="3196566" cy="3465231"/>
          </a:xfrm>
          <a:ln>
            <a:solidFill>
              <a:schemeClr val="accent1"/>
            </a:solidFill>
          </a:ln>
        </p:spPr>
        <p:txBody>
          <a:bodyPr>
            <a:noAutofit/>
          </a:bodyPr>
          <a:lstStyle/>
          <a:p>
            <a:pPr marL="0" indent="0">
              <a:buNone/>
            </a:pPr>
            <a:r>
              <a:rPr lang="en-US" sz="2000" b="1" dirty="0"/>
              <a:t>Fatima:</a:t>
            </a:r>
          </a:p>
          <a:p>
            <a:pPr marL="457200" indent="-457200"/>
            <a:r>
              <a:rPr lang="en-US" sz="2000" dirty="0"/>
              <a:t>“I love exploring new places and trying new things”</a:t>
            </a:r>
          </a:p>
          <a:p>
            <a:pPr marL="457200" indent="-457200"/>
            <a:r>
              <a:rPr lang="en-US" sz="2000" dirty="0"/>
              <a:t>22, she/her, Sales</a:t>
            </a:r>
          </a:p>
          <a:p>
            <a:pPr marL="457200" indent="-457200"/>
            <a:r>
              <a:rPr lang="en-US" sz="2000" dirty="0"/>
              <a:t>At a museum, quiet.</a:t>
            </a:r>
          </a:p>
        </p:txBody>
      </p:sp>
      <p:sp>
        <p:nvSpPr>
          <p:cNvPr id="2" name="Title 1">
            <a:extLst>
              <a:ext uri="{FF2B5EF4-FFF2-40B4-BE49-F238E27FC236}">
                <a16:creationId xmlns:a16="http://schemas.microsoft.com/office/drawing/2014/main" id="{49A34D4C-A003-40B3-ADC8-5FA9F3979AF5}"/>
              </a:ext>
            </a:extLst>
          </p:cNvPr>
          <p:cNvSpPr>
            <a:spLocks noGrp="1"/>
          </p:cNvSpPr>
          <p:nvPr>
            <p:ph type="title"/>
          </p:nvPr>
        </p:nvSpPr>
        <p:spPr>
          <a:xfrm>
            <a:off x="762000" y="90234"/>
            <a:ext cx="10515600" cy="1325563"/>
          </a:xfrm>
        </p:spPr>
        <p:txBody>
          <a:bodyPr/>
          <a:lstStyle/>
          <a:p>
            <a:r>
              <a:rPr lang="en-US" dirty="0">
                <a:solidFill>
                  <a:sysClr val="windowText" lastClr="000000"/>
                </a:solidFill>
              </a:rPr>
              <a:t>Our Users</a:t>
            </a:r>
            <a:endParaRPr lang="en-GB" dirty="0">
              <a:solidFill>
                <a:sysClr val="windowText" lastClr="000000"/>
              </a:solidFill>
            </a:endParaRPr>
          </a:p>
        </p:txBody>
      </p:sp>
    </p:spTree>
    <p:extLst>
      <p:ext uri="{BB962C8B-B14F-4D97-AF65-F5344CB8AC3E}">
        <p14:creationId xmlns:p14="http://schemas.microsoft.com/office/powerpoint/2010/main" val="412512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title"/>
          </p:nvPr>
        </p:nvSpPr>
        <p:spPr/>
        <p:txBody>
          <a:bodyPr>
            <a:normAutofit/>
          </a:bodyPr>
          <a:lstStyle/>
          <a:p>
            <a:pPr marL="0" lvl="0" rtl="0">
              <a:buNone/>
            </a:pPr>
            <a:r>
              <a:rPr lang="en-US" sz="3400" dirty="0"/>
              <a:t>User Control</a:t>
            </a:r>
            <a:endParaRPr lang="en-US" sz="3400" dirty="0">
              <a:latin typeface="Tenorite" pitchFamily="2" charset="0"/>
            </a:endParaRPr>
          </a:p>
        </p:txBody>
      </p:sp>
      <p:pic>
        <p:nvPicPr>
          <p:cNvPr id="3074" name="Picture 2" descr="Gears 5 | Accessibility">
            <a:extLst>
              <a:ext uri="{FF2B5EF4-FFF2-40B4-BE49-F238E27FC236}">
                <a16:creationId xmlns:a16="http://schemas.microsoft.com/office/drawing/2014/main" id="{DC380D29-8899-4B3E-93D4-68496146C3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733" b="8705"/>
          <a:stretch/>
        </p:blipFill>
        <p:spPr bwMode="auto">
          <a:xfrm>
            <a:off x="1338338" y="1899436"/>
            <a:ext cx="9515323" cy="42584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608CE1-E01A-4E09-BBFA-5EF68DD2784B}"/>
              </a:ext>
            </a:extLst>
          </p:cNvPr>
          <p:cNvSpPr txBox="1"/>
          <p:nvPr/>
        </p:nvSpPr>
        <p:spPr>
          <a:xfrm>
            <a:off x="1061156" y="6366042"/>
            <a:ext cx="6096000" cy="369332"/>
          </a:xfrm>
          <a:prstGeom prst="rect">
            <a:avLst/>
          </a:prstGeom>
          <a:noFill/>
        </p:spPr>
        <p:txBody>
          <a:bodyPr wrap="square">
            <a:spAutoFit/>
          </a:bodyPr>
          <a:lstStyle/>
          <a:p>
            <a:r>
              <a:rPr lang="en-US" dirty="0"/>
              <a:t>Photo: </a:t>
            </a:r>
            <a:r>
              <a:rPr lang="en-US" dirty="0">
                <a:hlinkClick r:id="rId4"/>
              </a:rPr>
              <a:t>Gears5</a:t>
            </a:r>
            <a:endParaRPr lang="en-GB" dirty="0"/>
          </a:p>
        </p:txBody>
      </p:sp>
    </p:spTree>
    <p:extLst>
      <p:ext uri="{BB962C8B-B14F-4D97-AF65-F5344CB8AC3E}">
        <p14:creationId xmlns:p14="http://schemas.microsoft.com/office/powerpoint/2010/main" val="435435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206F0-EDA1-47F6-A319-485642D1EB5D}"/>
              </a:ext>
            </a:extLst>
          </p:cNvPr>
          <p:cNvSpPr>
            <a:spLocks noGrp="1"/>
          </p:cNvSpPr>
          <p:nvPr>
            <p:ph type="title"/>
          </p:nvPr>
        </p:nvSpPr>
        <p:spPr/>
        <p:txBody>
          <a:bodyPr/>
          <a:lstStyle/>
          <a:p>
            <a:r>
              <a:rPr lang="en-US" dirty="0"/>
              <a:t>Settings</a:t>
            </a:r>
            <a:endParaRPr lang="en-GB" dirty="0"/>
          </a:p>
        </p:txBody>
      </p:sp>
      <p:sp>
        <p:nvSpPr>
          <p:cNvPr id="3" name="Content Placeholder 2">
            <a:extLst>
              <a:ext uri="{FF2B5EF4-FFF2-40B4-BE49-F238E27FC236}">
                <a16:creationId xmlns:a16="http://schemas.microsoft.com/office/drawing/2014/main" id="{8E157C6B-B2ED-4BA4-B5B0-18F90C992A06}"/>
              </a:ext>
            </a:extLst>
          </p:cNvPr>
          <p:cNvSpPr>
            <a:spLocks noGrp="1"/>
          </p:cNvSpPr>
          <p:nvPr>
            <p:ph idx="1"/>
          </p:nvPr>
        </p:nvSpPr>
        <p:spPr/>
        <p:txBody>
          <a:bodyPr/>
          <a:lstStyle/>
          <a:p>
            <a:pPr marL="0" indent="0">
              <a:buNone/>
            </a:pPr>
            <a:r>
              <a:rPr lang="en-US" sz="2000" dirty="0"/>
              <a:t>Ability to change:	</a:t>
            </a:r>
          </a:p>
          <a:p>
            <a:pPr marL="914400" lvl="1" indent="-457200">
              <a:buFont typeface="Arial" panose="020B0604020202020204" pitchFamily="34" charset="0"/>
              <a:buChar char="•"/>
            </a:pPr>
            <a:r>
              <a:rPr lang="en-US" sz="1800" dirty="0"/>
              <a:t>Colors</a:t>
            </a:r>
          </a:p>
          <a:p>
            <a:pPr marL="914400" lvl="1" indent="-457200">
              <a:buFont typeface="Arial" panose="020B0604020202020204" pitchFamily="34" charset="0"/>
              <a:buChar char="•"/>
            </a:pPr>
            <a:r>
              <a:rPr lang="en-US" sz="1800" dirty="0"/>
              <a:t>Text Size</a:t>
            </a:r>
          </a:p>
          <a:p>
            <a:pPr marL="914400" lvl="1" indent="-457200">
              <a:buFont typeface="Arial" panose="020B0604020202020204" pitchFamily="34" charset="0"/>
              <a:buChar char="•"/>
            </a:pPr>
            <a:r>
              <a:rPr lang="en-US" sz="1800" dirty="0"/>
              <a:t>Locomotion</a:t>
            </a:r>
          </a:p>
          <a:p>
            <a:pPr marL="914400" lvl="1" indent="-457200">
              <a:buFont typeface="Arial" panose="020B0604020202020204" pitchFamily="34" charset="0"/>
              <a:buChar char="•"/>
            </a:pPr>
            <a:r>
              <a:rPr lang="en-US" sz="1800" dirty="0"/>
              <a:t>Seated/Standing</a:t>
            </a:r>
          </a:p>
          <a:p>
            <a:pPr marL="914400" lvl="1" indent="-457200">
              <a:buFont typeface="Arial" panose="020B0604020202020204" pitchFamily="34" charset="0"/>
              <a:buChar char="•"/>
            </a:pPr>
            <a:r>
              <a:rPr lang="en-US" sz="1800" dirty="0"/>
              <a:t>Input (hand, voice, keyboard, controller)</a:t>
            </a:r>
          </a:p>
          <a:p>
            <a:pPr marL="914400" lvl="1" indent="-457200">
              <a:buFont typeface="Arial" panose="020B0604020202020204" pitchFamily="34" charset="0"/>
              <a:buChar char="•"/>
            </a:pPr>
            <a:r>
              <a:rPr lang="en-US" sz="1800" dirty="0"/>
              <a:t>Verbosity of narrative</a:t>
            </a:r>
          </a:p>
          <a:p>
            <a:pPr marL="914400" lvl="1" indent="-457200">
              <a:buFont typeface="Arial" panose="020B0604020202020204" pitchFamily="34" charset="0"/>
              <a:buChar char="•"/>
            </a:pPr>
            <a:r>
              <a:rPr lang="en-US" sz="1800" dirty="0"/>
              <a:t>Background noises/animations</a:t>
            </a:r>
          </a:p>
          <a:p>
            <a:pPr marL="914400" lvl="1" indent="-457200">
              <a:buFont typeface="Arial" panose="020B0604020202020204" pitchFamily="34" charset="0"/>
              <a:buChar char="•"/>
            </a:pPr>
            <a:r>
              <a:rPr lang="en-US" sz="1800" dirty="0"/>
              <a:t>Captioning/Language</a:t>
            </a:r>
          </a:p>
          <a:p>
            <a:pPr marL="914400" lvl="1" indent="-457200">
              <a:buFont typeface="Arial" panose="020B0604020202020204" pitchFamily="34" charset="0"/>
              <a:buChar char="•"/>
            </a:pPr>
            <a:r>
              <a:rPr lang="en-US" sz="1800" dirty="0"/>
              <a:t>Sensitivity of the camera</a:t>
            </a:r>
          </a:p>
        </p:txBody>
      </p:sp>
      <p:sp>
        <p:nvSpPr>
          <p:cNvPr id="11" name="TextBox 10">
            <a:extLst>
              <a:ext uri="{FF2B5EF4-FFF2-40B4-BE49-F238E27FC236}">
                <a16:creationId xmlns:a16="http://schemas.microsoft.com/office/drawing/2014/main" id="{52287C61-7368-43A4-858E-2B4F17F7C0EE}"/>
              </a:ext>
            </a:extLst>
          </p:cNvPr>
          <p:cNvSpPr txBox="1"/>
          <p:nvPr/>
        </p:nvSpPr>
        <p:spPr>
          <a:xfrm>
            <a:off x="721453" y="6073629"/>
            <a:ext cx="5748625" cy="369332"/>
          </a:xfrm>
          <a:prstGeom prst="rect">
            <a:avLst/>
          </a:prstGeom>
          <a:noFill/>
        </p:spPr>
        <p:txBody>
          <a:bodyPr wrap="none" rtlCol="0">
            <a:spAutoFit/>
          </a:bodyPr>
          <a:lstStyle/>
          <a:p>
            <a:r>
              <a:rPr lang="en-US" dirty="0"/>
              <a:t>Photos: </a:t>
            </a:r>
            <a:r>
              <a:rPr lang="en-US" dirty="0" err="1">
                <a:hlinkClick r:id="rId3"/>
              </a:rPr>
              <a:t>BeatSaber</a:t>
            </a:r>
            <a:r>
              <a:rPr lang="en-US" dirty="0">
                <a:hlinkClick r:id="rId3"/>
              </a:rPr>
              <a:t> Steam Store</a:t>
            </a:r>
            <a:r>
              <a:rPr lang="en-US" dirty="0"/>
              <a:t>, </a:t>
            </a:r>
            <a:r>
              <a:rPr lang="en-US" dirty="0" err="1">
                <a:hlinkClick r:id="rId4"/>
              </a:rPr>
              <a:t>Owlchemy</a:t>
            </a:r>
            <a:r>
              <a:rPr lang="en-US" dirty="0">
                <a:hlinkClick r:id="rId4"/>
              </a:rPr>
              <a:t> Labs Twitter</a:t>
            </a:r>
            <a:endParaRPr lang="en-GB" dirty="0"/>
          </a:p>
        </p:txBody>
      </p:sp>
      <p:pic>
        <p:nvPicPr>
          <p:cNvPr id="8" name="Picture 7" descr="Screenshot of BeatSaber Color Changer">
            <a:extLst>
              <a:ext uri="{FF2B5EF4-FFF2-40B4-BE49-F238E27FC236}">
                <a16:creationId xmlns:a16="http://schemas.microsoft.com/office/drawing/2014/main" id="{CC0A46B3-4BBE-4D11-8AA9-F468CBABF7BA}"/>
              </a:ext>
            </a:extLst>
          </p:cNvPr>
          <p:cNvPicPr>
            <a:picLocks noChangeAspect="1"/>
          </p:cNvPicPr>
          <p:nvPr/>
        </p:nvPicPr>
        <p:blipFill>
          <a:blip r:embed="rId5"/>
          <a:stretch>
            <a:fillRect/>
          </a:stretch>
        </p:blipFill>
        <p:spPr>
          <a:xfrm>
            <a:off x="6998682" y="0"/>
            <a:ext cx="4294158" cy="2382473"/>
          </a:xfrm>
          <a:prstGeom prst="rect">
            <a:avLst/>
          </a:prstGeom>
        </p:spPr>
      </p:pic>
      <p:pic>
        <p:nvPicPr>
          <p:cNvPr id="10" name="Picture 9" descr="Screenshot of Vacation Simulator with Captions">
            <a:extLst>
              <a:ext uri="{FF2B5EF4-FFF2-40B4-BE49-F238E27FC236}">
                <a16:creationId xmlns:a16="http://schemas.microsoft.com/office/drawing/2014/main" id="{44D470D0-E20F-4C0C-BAD3-61172C0F712A}"/>
              </a:ext>
            </a:extLst>
          </p:cNvPr>
          <p:cNvPicPr>
            <a:picLocks noChangeAspect="1"/>
          </p:cNvPicPr>
          <p:nvPr/>
        </p:nvPicPr>
        <p:blipFill>
          <a:blip r:embed="rId6"/>
          <a:stretch>
            <a:fillRect/>
          </a:stretch>
        </p:blipFill>
        <p:spPr>
          <a:xfrm>
            <a:off x="6998682" y="3955746"/>
            <a:ext cx="4294158" cy="2311994"/>
          </a:xfrm>
          <a:prstGeom prst="rect">
            <a:avLst/>
          </a:prstGeom>
        </p:spPr>
      </p:pic>
    </p:spTree>
    <p:extLst>
      <p:ext uri="{BB962C8B-B14F-4D97-AF65-F5344CB8AC3E}">
        <p14:creationId xmlns:p14="http://schemas.microsoft.com/office/powerpoint/2010/main" val="2520350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ADA3C-33A9-557E-AE59-732AFB0C417A}"/>
              </a:ext>
            </a:extLst>
          </p:cNvPr>
          <p:cNvSpPr>
            <a:spLocks noGrp="1"/>
          </p:cNvSpPr>
          <p:nvPr>
            <p:ph type="title"/>
          </p:nvPr>
        </p:nvSpPr>
        <p:spPr>
          <a:xfrm>
            <a:off x="0" y="0"/>
            <a:ext cx="11281144" cy="1194734"/>
          </a:xfrm>
        </p:spPr>
        <p:txBody>
          <a:bodyPr anchor="ctr"/>
          <a:lstStyle/>
          <a:p>
            <a:pPr algn="ctr"/>
            <a:r>
              <a:rPr lang="en-US" dirty="0"/>
              <a:t>High Level Guidelines</a:t>
            </a:r>
            <a:endParaRPr lang="en-GB" dirty="0"/>
          </a:p>
        </p:txBody>
      </p:sp>
      <p:pic>
        <p:nvPicPr>
          <p:cNvPr id="5" name="Picture 2">
            <a:extLst>
              <a:ext uri="{FF2B5EF4-FFF2-40B4-BE49-F238E27FC236}">
                <a16:creationId xmlns:a16="http://schemas.microsoft.com/office/drawing/2014/main" id="{086E62AB-2078-22B3-6609-075DC20A11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3654" y="1194735"/>
            <a:ext cx="12994798" cy="58187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AF77238-A3AB-EA2A-9AED-5B3546979FCA}"/>
              </a:ext>
            </a:extLst>
          </p:cNvPr>
          <p:cNvPicPr>
            <a:picLocks noChangeAspect="1"/>
          </p:cNvPicPr>
          <p:nvPr/>
        </p:nvPicPr>
        <p:blipFill rotWithShape="1">
          <a:blip r:embed="rId4">
            <a:extLst>
              <a:ext uri="{28A0092B-C50C-407E-A947-70E740481C1C}">
                <a14:useLocalDpi xmlns:a14="http://schemas.microsoft.com/office/drawing/2010/main" val="0"/>
              </a:ext>
            </a:extLst>
          </a:blip>
          <a:srcRect l="59343" t="25341" r="-1"/>
          <a:stretch/>
        </p:blipFill>
        <p:spPr>
          <a:xfrm>
            <a:off x="6025284" y="2690037"/>
            <a:ext cx="5255860" cy="4323456"/>
          </a:xfrm>
          <a:prstGeom prst="rect">
            <a:avLst/>
          </a:prstGeom>
        </p:spPr>
      </p:pic>
    </p:spTree>
    <p:extLst>
      <p:ext uri="{BB962C8B-B14F-4D97-AF65-F5344CB8AC3E}">
        <p14:creationId xmlns:p14="http://schemas.microsoft.com/office/powerpoint/2010/main" val="773615284"/>
      </p:ext>
    </p:extLst>
  </p:cSld>
  <p:clrMapOvr>
    <a:masterClrMapping/>
  </p:clrMapOvr>
</p:sld>
</file>

<file path=ppt/theme/theme1.xml><?xml version="1.0" encoding="utf-8"?>
<a:theme xmlns:a="http://schemas.openxmlformats.org/drawingml/2006/main" name="View">
  <a:themeElements>
    <a:clrScheme name="Custom 3">
      <a:dk1>
        <a:srgbClr val="000000"/>
      </a:dk1>
      <a:lt1>
        <a:srgbClr val="FFFFFF"/>
      </a:lt1>
      <a:dk2>
        <a:srgbClr val="46464A"/>
      </a:dk2>
      <a:lt2>
        <a:srgbClr val="D6D3CC"/>
      </a:lt2>
      <a:accent1>
        <a:srgbClr val="30D1B3"/>
      </a:accent1>
      <a:accent2>
        <a:srgbClr val="92A9B9"/>
      </a:accent2>
      <a:accent3>
        <a:srgbClr val="A7B789"/>
      </a:accent3>
      <a:accent4>
        <a:srgbClr val="B9A489"/>
      </a:accent4>
      <a:accent5>
        <a:srgbClr val="8D6374"/>
      </a:accent5>
      <a:accent6>
        <a:srgbClr val="9B7362"/>
      </a:accent6>
      <a:hlink>
        <a:srgbClr val="0070C0"/>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2668</TotalTime>
  <Words>2431</Words>
  <Application>Microsoft Office PowerPoint</Application>
  <PresentationFormat>Widescreen</PresentationFormat>
  <Paragraphs>244</Paragraphs>
  <Slides>32</Slides>
  <Notes>26</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Arial</vt:lpstr>
      <vt:lpstr>Calibri</vt:lpstr>
      <vt:lpstr>Century Schoolbook</vt:lpstr>
      <vt:lpstr>Gotham SSm A</vt:lpstr>
      <vt:lpstr>Helvetica Neue</vt:lpstr>
      <vt:lpstr>MetSans</vt:lpstr>
      <vt:lpstr>Tenorite</vt:lpstr>
      <vt:lpstr>Times New Roman</vt:lpstr>
      <vt:lpstr>Trlit_CG Times</vt:lpstr>
      <vt:lpstr>Wingdings 2</vt:lpstr>
      <vt:lpstr>View</vt:lpstr>
      <vt:lpstr>(Re)Creating the Past in Accessible Ways</vt:lpstr>
      <vt:lpstr>Agenda</vt:lpstr>
      <vt:lpstr>About Deb</vt:lpstr>
      <vt:lpstr>Level Set</vt:lpstr>
      <vt:lpstr>5 Things</vt:lpstr>
      <vt:lpstr>Our Users</vt:lpstr>
      <vt:lpstr>User Control</vt:lpstr>
      <vt:lpstr>Settings</vt:lpstr>
      <vt:lpstr>High Level Guidelines</vt:lpstr>
      <vt:lpstr>Visual Guidelines</vt:lpstr>
      <vt:lpstr>Audio Guidelines</vt:lpstr>
      <vt:lpstr>Mobility Guidelines</vt:lpstr>
      <vt:lpstr>Types of Experiences to (Re)Create the Past</vt:lpstr>
      <vt:lpstr>Change Over Time – The Parthenon </vt:lpstr>
      <vt:lpstr>Parthenon Timeline (Hurwit, 1999) </vt:lpstr>
      <vt:lpstr>Which is more important?</vt:lpstr>
      <vt:lpstr>Multiple Interpretations</vt:lpstr>
      <vt:lpstr>Multiple Interpretations – Celtic Head</vt:lpstr>
      <vt:lpstr>Multiple Interpretations – Marcus Aurelius</vt:lpstr>
      <vt:lpstr>Handling Unknowns – Mithras Sculpture One</vt:lpstr>
      <vt:lpstr>Handling Unknowns – Mithras Sculpture Two</vt:lpstr>
      <vt:lpstr>Examples</vt:lpstr>
      <vt:lpstr>Example 1: Carrawburgh Mithraeum</vt:lpstr>
      <vt:lpstr>Example 1: Carrawburgh Mithraeum Considerations</vt:lpstr>
      <vt:lpstr>Current Case - Hieroglyphs</vt:lpstr>
      <vt:lpstr>Stela of Dedu</vt:lpstr>
      <vt:lpstr>Reading Hieroglyphs Part One</vt:lpstr>
      <vt:lpstr>Reading Hieroglyphs Part Two</vt:lpstr>
      <vt:lpstr>Stela of Dedu</vt:lpstr>
      <vt:lpstr>Summary</vt:lpstr>
      <vt:lpstr>References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(Re)Creating the Past in Accessible Ways</dc:title>
  <dc:creator>Deborah Mayers</dc:creator>
  <cp:lastModifiedBy>Meryl Evans</cp:lastModifiedBy>
  <cp:revision>189</cp:revision>
  <dcterms:created xsi:type="dcterms:W3CDTF">2021-10-31T21:00:46Z</dcterms:created>
  <dcterms:modified xsi:type="dcterms:W3CDTF">2022-10-19T00:19:15Z</dcterms:modified>
</cp:coreProperties>
</file>